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3" r:id="rId12"/>
    <p:sldId id="332" r:id="rId13"/>
    <p:sldId id="334" r:id="rId14"/>
    <p:sldId id="335" r:id="rId15"/>
    <p:sldId id="336" r:id="rId16"/>
    <p:sldId id="337" r:id="rId17"/>
    <p:sldId id="338" r:id="rId18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29:21.57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0 167 2722 0,'0'0'223'0,"0"0"-31"15,0 0-80-15,0 0-62 16,0 0-28-16,0 0-165 16,0 0-261-16,0 0-521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30.144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414 0 564 0,'13'25'55'0,"-13"-3"10"16,0-22-19-16,0 29 20 15,0-29-27-15,0 0 20 16,-7 29-14-16,7-29 37 0,0 0 2 16,0 0-32-16,0 0 7 15,0 0-45-15,0 0 14 0,0 0 39 16,-32 15-31-16,32-15-18 15,0 0 30-15,-32-22-62 0,32 22-9 16,-26-36 26-16,13 7-19 16,13 29 38-16,0 0 26 0,-7-33-17 15,7 33-2-15,0 0-2 16,0 0-51-16,0 0 50 16,0 0 33-16,0 0 10 15,-19 33 4-15,6-4-15 0,13-29-4 16,-19 36-30-16,19-36 24 15,-26 37-34-15,26-37-6 0,-46 25 0 16,14-7 0-16,0-10 10 16,32-8-13-16,-39 0-5 0,39 0 0 15,-39-11 6-15,39 11-15 16,0 0 13-16,-32-37-4 0,32 37 5 16,-13-29 4-16,13 29 15 15,0 0-8-15,0 0-4 0,0 0-9 16,0 0-1-1,0 0-5-15,0 0 33 0,0 0 8 16,0 0 33-16,0 0 25 16,0 0-9-16,13 40 3 0,0-3 47 15,0 3-34-15,6 3-31 16,-6 5-18-16,6 3-30 0,1-4 1 16,-7 4-7-16,6-4-22 15,-6 0 17-15,0-3-13 0,0-4 6 16,-7-7 4-16,-6-33-23 15,13 36 31-15,-13-36-22 0,0 0 4 16,20 29 5-16,-20-29 7 16,0 0-8-16,0 0 13 0,0 0-21 15,0 0-3-15,0 0 15 16,0 0-15-16,0 0 7 16,6-29 0-16,-6 29-283 0,0 0-133 15,7-32-84-15,-7 32-44 16,0 0 7-16</inkml:trace>
  <inkml:trace contextRef="#ctx0" brushRef="#br0" timeOffset="388">453 539 626 0,'0'0'198'0,"0"0"36"16,0 0 28-16,39 40-35 0,-13-11-44 16,-26-29-60-16,25 25-31 15,-25-25-55-15,33 15 20 0,-33-15-50 16,32 7 27-16,-32-7-37 16,26-11 33-16,-26 11-44 0,0 0 32 15,0 0-30-15,26-33 5 16,-13 4 7-16,-7 4 20 0,-6 25 32 15,-13-33 19 1,13 33-11-16,0 0-14 0,0 0-33 16,-32-15-2-16,32 15 9 15,-39 19 14-15,39-19 28 0,-32 32-21 16,32-32 6-16,-26 37-24 16,26-37 7-16,-13 33-20 0,13-33-5 15,0 0-2-15,-6 29-65 16,6-29-172-16,0 0-261 0,0 0-124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0:36.0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3090 206 2204 0,'-61'43'343'0,"23"8"-58"16,-8 9-39-16,8 8-56 16,-23 1-49-16,-15 3-61 0,-15 1-36 15,-8-4-20-15,-23-5-14 16,-7-9 1-16,-8-8-9 15,15-12 7-15,8-14-9 0,15-12 4 16,15-9-4-16,23-17 0 16,8-5-9-16,53 22 4 0,-30-64-16 15,22 0 14-15,23 8-8 16,8 9 22-16,-23 47-19 16,46-43 19-16,-8 26-14 15,-38 17 9-15,53 17 1 0,-53-17 1 16,23 69 9-16,-16-1-7 15,-14 1 0-15,-24-1-3 0,-14 1-1 16,-16-10-5-16,-15 1-40 16,-16-17-137-16,-6 0-133 0,-1-17-224 15,7-9-207-15,1-13-85 16</inkml:trace>
  <inkml:trace contextRef="#ctx0" brushRef="#br0" timeOffset="233">1880 0 2224 0,'0'0'337'0,"68"13"-33"16,-15 9-59-16,-53-22-75 0,61 38-70 15,-61-38-49-15,54 60-16 16,-24-4-23-16,-22-1 5 15,-16 1-24-15,-30-5-52 0,-15 1-109 16,-31-5-115-16,-7 0-211 16,-23-9-234-16,-8-8-40 15</inkml:trace>
  <inkml:trace contextRef="#ctx0" brushRef="#br0" timeOffset="445">419 231 2111 0,'68'5'318'0,"-7"20"3"0,0 18-51 15,-8 9-53-15,8 3-108 16,-8 5-40-16,-15 4-40 16,-7 0-8-16,-8-4-21 15,-31-4-28-15,-15-5-141 0,-30-12-68 16,-15-5-154-16,-9-13-217 15,-14-8-155-15</inkml:trace>
  <inkml:trace contextRef="#ctx0" brushRef="#br0" timeOffset="598">69 711 2343 0,'0'0'172'15,"0"0"67"1,0 0-48-16,0 0-80 0,0 0-49 15,0 0-39-15,0 0-31 16,0 0-290-16,0 0-395 0,-69-39-228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0:34.9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2468 376 1001 0,'0'0'210'0,"0"0"48"15,0 0 12-15,0 0-5 16,0 0-5-16,53 26-78 16,-15 8-1-16,1 9-47 0,-9 8-59 15,0 5 24-15,1 8-36 16,-16 0-18-16,0 5 17 0,-15-5-31 16,-7-4-10-16,-9-5 5 15,-14 1-15-15,-8-13-17 16,-8-5 17-16,-15-8-62 0,1-9-137 15,-17-3-252-15,1-18-234 16,-15 0-44-16</inkml:trace>
  <inkml:trace contextRef="#ctx0" brushRef="#br0" timeOffset="239">1814 0 1370 0,'0'0'287'16,"0"0"90"-16,0 0-56 0,-38 64-92 15,23 13-50-15,7 0-71 16,16 8-46-16,-1 5-23 0,1 0-31 16,15 0 0-16,-8 0 6 15,0-9-23-15,0-8-18 16,0-13-271-16,1-5-201 15,-16-55-180-15,-16 39-35 0</inkml:trace>
  <inkml:trace contextRef="#ctx0" brushRef="#br0" timeOffset="464">1015 475 1251 0,'0'0'259'0,"0"0"53"16,0 0-19-16,0 0-86 16,-23 64-24-16,23 8-102 15,0 1-17-15,8 4-37 0,-1-4-6 16,1-5-21-16,-16-4 7 16,-7-8-7-16,-8-5-67 0,23-51-244 15,-61 47-256-15,1-12-69 16</inkml:trace>
  <inkml:trace contextRef="#ctx0" brushRef="#br0" timeOffset="740">338 684 1276 0,'0'0'318'0,"0"0"-32"15,7 73-86-15,1-18-73 0,0-3-71 16,-8-52 15-16,0 60 2 16,0-60-26-16,-39 51-45 0,-6-17 19 15,-8-12-12-15,-1-10-9 16,-7-7 9-16,16-10-27 0,45 5 26 16,-46-25-19-16,46 25 15 15,-15-56-16-15,15 1 18 16,23-1-29-16,15 5-131 0,15 4-179 15,0 4-254-15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02.1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4927 553 1758 0,'0'0'432'15,"0"0"-119"-15,0 0-108 0,0 0-14 16,0 0-19-16,0 0-45 15,0 0-21-15,7 43-22 16,9-9-28-16,-16-34-17 0,30 51-20 16,-15-12 0-16,-15-39-7 15,23 38-7-15,-23-38 3 16,-8 34-12-16,8-34-39 0,-45 35-43 16,-1-18-13-16,-7-9-21 15,0-8 3-15,-1 0 41 0,9-8-21 16,45 8 32-1,-61-22 30-15,61 22 5 0,-46-30 20 16,46 30 10-16,0 0-8 16,0 0 8-16,0 0-18 0,0 0 29 15,0 0-19-15,0 0 22 16,0 0 44-16,0 0 4 16,0 0 40-16,0 0-22 0,23 43 14 15,-23-43 7-15,23 43-16 16,0-9 18-16,-23-34-6 15,15 43 34-15,-15-9-3 0,0-34-32 16,-31 47-43-16,-7-4-18 16,-23-4-7-16,1-5-17 15,-1-4-11-15,0-5-120 0,0-7-120 16,0-6-98-16,8-3-180 16,0-5-282-16,15-12-84 15</inkml:trace>
  <inkml:trace contextRef="#ctx0" brushRef="#br0" timeOffset="176">4797 1314 1909 0,'0'0'382'0,"31"-4"-171"16,-31 4-109-16,0 0-66 0,0 0-187 15,0 0-376-15,7-38-308 16</inkml:trace>
  <inkml:trace contextRef="#ctx0" brushRef="#br0" timeOffset="539">4090 566 2013 0,'0'0'428'15,"0"0"-87"-15,0 0-103 16,0 0-58-16,-16 43-45 16,9-5-43-16,7-38-42 0,-15 39-22 15,15-39-16-15,-38 34 0 16,38-34 5-16,-46 30-4 0,46-30-10 15,-38 8-1-15,38-8 30 16,-46-17 11-16,46 17 3 16,-38-60-20-16,0-4-1 15,15-9-8-15,8-8-13 0,0-4-4 16,0 12 9-16,-1 13 7 16,1 13-10-16,0 8-11 0,15 39-30 15,0 0-104-15,0 0-139 16,0 0-175-16,-46-17-284 15,46 17-129-15</inkml:trace>
  <inkml:trace contextRef="#ctx0" brushRef="#br0" timeOffset="712">4158 164 2247 0,'38'-9'393'0,"-38"9"-123"15,0 0-127-15,0 0-79 0,0 0-32 16,0 0-27-16,0 0-133 16,0 0-231-16,0 0-313 0,0 0-148 15</inkml:trace>
  <inkml:trace contextRef="#ctx0" brushRef="#br0" timeOffset="1132">3321 497 1494 0,'0'0'282'0,"0"0"43"0,0 0-34 16,0 0-98-16,0 0-65 16,53 13-37-16,-53-13-32 0,39 26-18 15,-39-26-17-15,0 0-2 16,0 0-7-16,22 43-5 0,-22-43-23 15,0 0-23-15,0 0-21 16,0 0-20-16,0 0-5 0,-53 25-6 16,53-25-3-1,0 0 27-15,0 0 47 0,-53-21 4 16,53 21-4-16,0 0 30 16,0 0 43-16,0 0 50 0,0 0-6 15,-61-17-21-15,61 17-19 16,-69 0-15-16,1 8 4 0,15 5-12 15,-1 9-16-15,54-22 9 16,-60 42 10-16,60-42 2 16,-54 56-6-16,54-56-9 0,-22 64-14 15,22-64-4-15,22 73-9 16,9-26 0-16,-31-47-117 16,53 47-193-16,-53-47-329 0,53 34-182 15</inkml:trace>
  <inkml:trace contextRef="#ctx0" brushRef="#br0" timeOffset="1392">2233 10 2209 0,'-23'-35'326'0,"23"35"-60"16,0 0-79-16,0 0 4 0,0 0-22 15,23 69-23-15,8-1-18 16,-1 18-59-16,-7 4-40 0,0 0-15 16,7-5-68-16,-15 1-214 15,1-14-259-15,-9-3-302 16</inkml:trace>
  <inkml:trace contextRef="#ctx0" brushRef="#br0" timeOffset="2404">1708 788 2009 0,'-53'-21'346'15,"7"-1"-68"-15,1 1-93 16,45 21-73-16,-54-43-47 0,54 43-41 16,-30-60-24-16,22 9-4 15,23 4-4-15,-15 47-9 16,54-47 3-16,-9 17-2 16,9 9 16-16,-54 21-7 0,68 17-3 15,-15 13 13-15,-53-30 9 16,38 64-7-16,-22-9 6 0,-9-8 1 15,-14-8 13-15,7-39-9 16,-46 51-5-16,0-21-11 0,1-13 0 16,-9-8 3-16,-6-9-8 15,6-4-34-15,1-9-11 16,0-9-26-16,53 22-32 0,-46-51-30 16,8-5-40-16,8 5 92 15,14 0 30-15,16 51 43 16,-22-56 0-16,22 56 13 0,0 0 7 15,0 0 61-15,0 0 33 16,0 0 13-16,0 0-7 16,-16 64 7-16,16-12-19 0,8-1-50 15,7-4-18-15,0-4-12 16,-15-43 3-16,8 47-8 0,-8-47 13 16,0 0-9-16,0 0-9 15,0 0-2-15,-53 30 7 0,0-26-13 16,7-12 3-16,0-22-17 15,1-13-32-15,-1-13-11 0,8-12-14 16,7-5 33-16,1-4 17 16,7 4 21-16,8 9 3 15,0 13-15-15,15 51 11 16,-8-47-19-16,8 47 23 0,0 0 0 16,0 0 6-16,0 0 2 15,0 0 3-15,0 0 0 0,38 64 11 16,-7 0 3-16,-1-4-9 15,8 0-16-15,-15-4 3 16,0-5 8-16,0-4 3 0,-23-47 11 16,7 60-2-16,-14-22 7 15,7-38-9-15,-23 47-6 16,23-47-19-16,-61 35 4 0,8-14-9 16,-1-8 12-16,9-9-3 15,-1 0 3-15,-7-4 5 16,7 5-8-16,46-5 3 0,-61 17 8 15,61-17 4-15,-61 25-6 16,61-25 0-16,-38 43 17 0,15 4 8 16,16-8-2-16,7 8 9 15,23 4-2-15,7 0 4 0,1 9-28 16,7-4-1-16,-8 0 3 16,-7-5 57-16,-16 0 37 15,-7-8-51-15,0-43-34 16,-38 51-13-16,-7-12-6 0,-16-18 3 15,-8-16 15-15,-7-10-4 16,0-12-12-16,8-17-4 0,7-13-5 16,8-13 2-16,7-8 17 15,16-5 11-15,7-4-5 0,15 8-2 16,16-8-23-16,15 9 0 16,15-5-11-16,22 9-57 15,1 4-153-15,8 17-201 0,-1 1-391 16,-14 12-251-16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06.6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86 324 0,'39'8'27'0,"-39"-8"11"0,0 0 8 15,45 9 3-15,-45-9-3 16,38 0-2-16,-38 0-15 0,53-5-13 16,-7 1-7-16,0 0-3 15,-1 4 40-15,9 0-27 16,-1-4 9-16,15-1-10 16,-7 1 33-16,8 4-30 15,-8-4 5-15,7 4 17 0,8-5 66 16,8 5-42-16,7 5-40 15,1-5 25-15,14 0-30 0,8 0 1 16,8 0-56-16,7 0 54 16,-7 0-32-16,7-5 11 15,1 5-28-15,-1 0 49 0,8 0-44 16,0 0 30-16,8 0-11 16,-8 5 33-16,7-1-29 15,-7-4-9-15,0 4 11 16,-8 1 5-16,-7-1-31 0,-8 0 43 15,-7 0-23-15,-1 1 10 16,-7-1-6-16,-7 4-14 16,-1-3 9-16,-7-5 5 0,-8 0-8 15,0 0 17-15,-8-5-12 16,1 5-6-16,7-4 12 16,0 0 11-16,0 4-14 0,0-4 0 15,8-1-17-15,7 5 17 16,8 0 9-16,0 0 13 0,15 0-20 15,15 0-2 1,1 5 5-16,7-1-12 0,0 0-8 16,0 5 15-16,-8-9 34 15,0 4-55-15,-7 0 30 16,-8-8-33-16,0 4 47 0,-15 0-42 16,-8 0 19-16,1-4-6 15,-1 8 6-15,-15-4-5 0,0 0 11 16,-7 0-16-16,-8 0 13 15,-8-4-3-15,0 8 13 16,-7-8-17-16,-46 4-18 0,68 0 37 16,-7 0 1-16,-8 0-16 15,1 0 0-15,-9 0-11 16,9 0-3-16,-54 0 14 16,76 0-13-16,-23 0 28 0,0 0-20 15,-53 0 5-15,69-5 0 16,-16 5 11-16,-53 0-11 15,46-4 0-15,-46 4 14 0,0 0-6 16,0 0-8-16,60 0 15 16,-60 0-27-16,0 0-15 15,0 0 11-15,0 0 29 0,0 0-2 16,0 0 3-16,0 0-43 16,0 0 7-16,0 0-4 0,0 0-12 15,0 0 10-15,0 0-33 16,-53-38 35-16,53 38-15 15,-68-35 52-15,68 35-36 16,-54-21 28-16,54 21-17 16,0 0 32-16,0 0 20 0,-53-17 17 15,53 17-26-15,0 0-20 16,0 0 25-16,0 0 67 0,0 0 33 16,0 0-16-16,0 0 41 15,0 0-31-15,61 38-9 16,0-8-34-16,0-8-12 0,0-9-4 15,-8-1-20-15,0-3-16 16,-53-9-14-16,61 4-3 16,-61-4 17-16,53 0 6 15,-53 0 20-15,0 0 3 0,0 0-30 16,0 0 6-16,0 0-12 16,0 0 15-16,0 0 13 15,0 0 12-15,-76 30-18 0,0 0-16 16,15 4-12-16,0 5-20 15,61-39 3-15,-68 47-15 0,68-47-211 16,-69 38-365-16,69-38-305 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08.0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6271 1181 828 0,'0'0'312'0,"0"0"-35"16,0 0-22-16,0 0-18 0,0 0-33 15,0 0-23-15,0 0-37 16,0 0-25-16,0 0-50 0,0 0-42 16,0 0-8-16,0 0-26 15,0 0 14-15,0 0-21 16,0 0 10-16,0 0 8 0,0 0-7 15,0 0 9-15,0 0 1 16,0 0-10-16,0 0-1 16,15-47 4-16,-7 4 0 15,-1-4-8-15,8-4 8 0,8 4-22 16,0 4 16-16,-23 43-11 16,38-47 5-16,-38 47 12 15,0 0 2-15,46-30 4 0,-46 30-6 16,0 0-7-16,45 30 11 15,-45-30 18-15,31 56-16 0,-16-9 32 16,-7-4 8-16,-8-43-10 16,-23 55-11-16,0-12 3 15,23-43-8-15,-61 43-2 16,8-18-13-16,0-3 1 0,-1-9 2 16,1-9-12-16,7-4 11 15,46 0-17-15,-53-22-6 16,53 22 0-16,-38-42-1 0,38 42-17 15,-23-52 28-15,23 52 6 16,-7-47 0-16,7 47-5 16,0 0 5-16,0 0 0 0,0 0 7 15,0 0-1-15,0 0 15 16,0 0-1-16,-31 43-2 0,31-43-1 16,-38 51-11-1,38-51-6-15,-53 47 0 0,53-47 6 16,-61 35 7-16,15-18 0 15,46-17-9-15,-45 0-2 0,45 0-2 16,0 0-13-16,0 0-7 16,-38-60 3-16,15 4 3 15,15 9 5-15,1 4 9 0,7 43 5 16,0-42-5-16,0 42-3 16,0 0 16-16,0 0 46 15,0 0 39-15,-54 64 12 0,24-4-20 16,0-5-26-16,14-3-23 15,1-10-19-15,15-42-17 0,-23 52-9 16,23-52-7-16,0 0-106 16,0 0-188-16,0 0-242 15,0 0-213-15</inkml:trace>
  <inkml:trace contextRef="#ctx0" brushRef="#br0" timeOffset="248">5335 394 1479 0,'0'0'363'0,"0"0"-30"0,0 0-58 16,0 0 4-1,0 0-26-15,0 0-33 0,-8 60-52 16,16 4-46-16,-1 13-46 15,1-4-40-15,7 0-22 0,-7-14 6 16,7-3-18-16,-15-5-124 16,0-51-186-16,-8 56-231 15,8-56-354-15</inkml:trace>
  <inkml:trace contextRef="#ctx0" brushRef="#br0" timeOffset="496">5030 1198 1733 0,'0'0'350'16,"0"0"-25"-16,0 0-33 16,0 0-50-16,0 0-57 0,0 0-17 15,0 0-19-15,0 0-35 16,-30 47-50-16,30-47-37 0,-38 65-5 15,-8-10-5-15,46-55-7 16,-76 60-117-16,8-13-107 16,68-47-152-16,-76 34-252 15,76-34-269-15</inkml:trace>
  <inkml:trace contextRef="#ctx0" brushRef="#br0" timeOffset="701">4886 766 2255 0,'0'-43'344'0,"0"43"-73"16,0 0-106-16,0 0-82 0,0 0-38 15,0 0-27-15,0 0-50 16,0 0-166-16,0 0-255 15,0 0-364-15</inkml:trace>
  <inkml:trace contextRef="#ctx0" brushRef="#br0" timeOffset="1228">4582 907 1494 0,'0'0'397'16,"0"0"-22"-16,0 0-75 0,53 52-63 15,-53-52-41 1,45 64-48-16,-45-64-31 0,23 64-7 16,-23-64-13-16,8 60-27 15,-8-60-21-15,-15 64-33 0,15-64-11 16,-61 64 12-16,8-21-62 15,-1-9-123-15,54-34-147 16,-76 26-193-16,76-26-255 0,-68 4-49 16</inkml:trace>
  <inkml:trace contextRef="#ctx0" brushRef="#br0" timeOffset="1620">4270 723 1535 0,'0'0'354'0,"0"0"-38"16,0 0-62-16,0 0-27 16,-23 43-46-16,23 9-38 0,7 3-17 15,9 9-11-15,6 5-16 16,1 12 3-16,-8-4-14 15,1 0-15-15,-9 4-17 0,-14-4-9 16,-24-4-10-16,-14-4-19 16,-24-14 1-16,-15-4-10 15,-7-16-16-15,-8-14 3 16,0-8 0-16,0-22 4 0,0-12 2 16,1-18 1-16,14-20 29 15,15-14-39-15,1-13-5 0,15-16 4 16,15-5-6-16,22-5-1 15,9-3-3-15,22 8-50 16,0 9-89-16,16 12-93 0,7 13-141 16,7 26-312-16,-45 47-150 15</inkml:trace>
  <inkml:trace contextRef="#ctx0" brushRef="#br0" timeOffset="1780">3623 886 1732 0,'0'0'399'16,"15"43"-23"-16,-15-43-88 0,0 0-108 15,0 0-88-15,0 0-47 16,0 0-154-16,0 0-357 16,0 0-465-16</inkml:trace>
  <inkml:trace contextRef="#ctx0" brushRef="#br0" timeOffset="2103">2299 848 2344 0,'7'51'317'16,"-7"-51"-35"-16,0 0-67 0,16 55-56 15,-16-55-55-15,0 0-51 16,0 0-26-16,-46 52-15 16,46-52-5-16,-61 30 14 15,61-30 26-15,-68 4 21 0,14-13 8 16,54 9-10-16,-53-42-34 16,8-14-8-16,14-21-4 0,-7-13-15 15,15-12-5-15,0-10-9 16,16 1 6-16,-8 8-22 15,7 14-114-15,0 12-101 0,1 12-137 16,7 65-325-16,-15-64-261 16</inkml:trace>
  <inkml:trace contextRef="#ctx0" brushRef="#br0" timeOffset="2273">2383 39 2023 0,'45'9'455'0,"1"-9"-107"16,0-9-155-16,-8-4-85 15,-38 13-67-15,53-26-121 16,-53 26-279-16,0 0-455 0</inkml:trace>
  <inkml:trace contextRef="#ctx0" brushRef="#br0" timeOffset="2775">876 617 2240 0,'15'42'249'0,"-15"-42"-15"15,31 52-14-15,-8-10-44 0,-16 1-54 16,-7 4-24-16,-23-4-41 16,-15 4-30-16,-15 0-6 15,-23 0-16-15,-8 0-5 16,1-8 0-16,6-9-3 0,9-13-9 16,15-9-15-16,7-12-16 15,46 4-4-15,-38-43 3 16,30-8 7-16,16-13 1 0,15 4 16 15,7-4 14-15,8 8 6 16,0 13 5-16,-38 43-14 0,46-34-7 16,-46 34 11-16,0 0 5 15,0 0 10-15,15 64 2 16,-38 5-2-16,-22 8 18 16,-16 13 22-16,-8 4-10 15,-7 8 23-15,0 1 20 0,15 0 2 16,16-1 16-16,7-8-1 15,30-8-16-15,16 0 0 0,22-14-16 16,23-8-30-16,31-12-15 16,15-9-9-16,30-13-5 15,8-22-142-15,0-12-130 0,0-9-97 16,0-21-243-16,-15-18-381 16</inkml:trace>
  <inkml:trace contextRef="#ctx0" brushRef="#br0" timeOffset="2916">1424 1583 2774 0,'0'0'237'15,"0"0"-39"-15,0 0-78 16,0 0-58-16,0 0-25 0,0 0-163 16,0 0-317-16,0 0-573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15.54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0 448 0,'0'0'115'0,"0"0"-19"16,0 0 0-16,0 0-29 15,0 0 26-15,0 0-31 16,0 0 10-16,0 0-51 15,0 0 85-15,0 0-20 0,0 0 37 16,0 0-25-16,0 0 13 16,0 0-11-16,0 0-6 15,0 0-22-15,45 13-16 0,-7-5 1 16,15 1-16-16,-7 4-20 16,0-9 0-16,-1 4 12 15,9-3-11-15,-9-5 11 0,9 0-6 16,-9 4-18-16,-45-4 11 15,54 0-15-15,-54 0-5 0,45 0-7 16,-45 0 7 0,0 0 2-16,46 4 7 0,-46-4-12 15,0 0 3-15,0 0 5 16,38 9-12-16,-38-9-1 0,46 4 8 16,-46-4 7-16,0 0-11 15,53 9 16-15,-53-9-5 16,45 4-15-16,-45-4 12 0,46 4-4 15,-46-4 4-15,0 0-4 16,0 0 0-16,38 4-12 16,-38-4 15-16,0 0 9 0,0 0 4 15,0 0-11-15,46-4-16 16,-46 4 25-16,0 0-29 16,53 0 26-16,-53 0-6 15,46 0 0-15,-46 0-8 0,0 0 3 16,0 0-13-16,38 0 13 15,-38 0 2-15,0 0 9 0,0 0-15 16,45 0-8-16,-45 0 19 16,0 0-14-16,0 0 11 15,0 0 3-15,38 0-1 0,-38 0-17 16,0 0 11-16,0 0 10 16,0 0-25-16,0 0 9 15,46 4-6-15,-46-4 24 0,0 0-27 16,0 0 15-16,46 0 23 15,-46 0-2-15,53-4 26 16,-53 4 4-16,0 0 5 16,53-4-17-16,-53 4-12 0,0 0-14 15,0 0 7-15,0 0 6 16,0 0-8-16,0 0-13 0,0 0 8 16,0 0-23-16,0 0 7 15,0 0-2-15,46-9-3 16,-46 9-60-16,0 0-232 0,0 0-305 15,0 0-157-15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16.89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2 475 0,'0'0'109'0,"0"0"-14"15,0 0 8-15,0 0 24 16,0 0 14-16,0 0-32 0,0 0-7 16,0 0-27-16,0 0 17 15,0 0-21-15,0 0-4 16,0 0 32-16,0 0 0 16,0 0 69-16,0 0-13 0,0 0-34 15,0 0-9-15,0 0-10 16,54-4-27-16,-9 8-12 15,9 0-13-15,-9-4-11 0,9 9-12 16,-1-5-6-16,0-4-3 16,-7 5 16-16,7-5 2 0,-7 0-9 15,7 0-23-15,-7 0 8 16,-46 0-12-16,53 4 0 16,-7-4 9-16,-46 0-9 15,53 4-3-15,-8 0 10 0,-45-4-7 16,46 9-6-16,-46-9 6 15,46 4 0-15,-46-4 7 16,45 9-7-16,-45-9 4 0,0 0 4 16,46 4-4-16,-46-4 8 15,0 0-9-15,46 9 1 16,-46-9 13-16,0 0-6 0,45 4-11 16,-45-4 16-16,0 0-1 15,38 4-15-15,-38-4 14 16,0 0-1-16,46 4-4 15,-46-4-7-15,0 0-2 0,0 0 0 16,0 0 3-16,0 0-3 16,0 0 8-16,0 0-8 0,46 5-9 15,-46-5 11-15,0 0-2 16,0 0-8-16,38 4 14 16,-38-4-13-16,0 0 7 0,53 9-5 15,-53-9 14-15,0 0-9 16,46 4 0-16,-46-4 4 15,0 0 6-15,0 0-2 0,0 0-8 16,0 0-3-16,0 0 13 16,0 0-3-16,0 0-3 15,0 0 8-15,0 0-12 16,0 0 11-16,0 0 4 0,0 0-15 16,0 0 8-16,0 0-2 15,0 0-1-15,0 0-5 0,0 0 0 16,0 0 6-16,0 0-6 15,0 0-6-15,0 0 16 16,0 0-2-16,0 0-11 0,0 0 13 16,0 0 19-16,0 0 10 15,0 0-9-15,0 0 1 16,0 0-8-16,0 0-12 16,0 0-1-16,0 0-10 0,0 0 6 15,0 0 8-15,0 0-14 16,0 0 5-16,0 0-11 15,0 0 2-15,0 0 4 0,0 0-5 16,0 0 1-16,0 0 0 16,0 0 10-16,0 0-3 0,0 0-7 15,0 0 4-15,38-4 0 16,-38 4 4-16,0 0-4 16,0 0-87-16,0 0-140 0,0 0-160 15,0 0-342 1,0 0-167-16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21.8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0 297 740 0,'0'0'143'0,"0"0"-18"15,0 0 13-15,0 0-17 0,0 0 31 16,0 0-19-16,0 0 38 16,0 0-5-16,0 0-2 0,0 0-6 15,0 0-9-15,0 0-16 16,0 0-32-16,0 0 1 16,0 0-26-16,0 0 5 0,0 0-1 15,0 0-10-15,0 0-16 16,0 0-17-16,0 0-13 15,0 0-16-15,0 0 2 16,30-43-6-16,-30 43-13 0,31-43 15 16,-16 9-9-16,-15 34 11 15,23-43-2-15,-23 43-18 0,15-34 5 16,-15 34 21-16,0 0-4 16,15-39-14-16,-15 39-2 15,0 0 10-15,0 0 4 0,0 0-3 16,0 0-19-16,0 0 9 15,0 0 11-15,0 0 7 16,0 0-13-16,0 0 0 16,0 0 0-16,0 0-6 0,0 0 6 15,0 0-5-15,0 0 5 16,0 0 4-16,0 0 4 0,0 0-8 16,0-30-10-16,0 30 6 15,0 0-2-15,0 0-1 16,0 0 4-16,0 0 12 0,0 0-6 15,0 0-14-15,0 0-5 16,0 0 9-16,0 0 7 0,46-17 0 16,-8 9 0-16,0 8 12 15,-7-5-6-15,14 5-13 0,-7 0-1 16,8 5 18-16,0-1-19 16,7 0 6-16,-8 5 7 15,9-5-14-15,-1 0 17 16,-7 5-1-16,7-5-16 0,-7 1 15 15,-8-1-5-15,7 0-10 16,-7 0 10-16,0 1 3 16,0-5-14-16,0 0 11 0,1 4 10 15,-9-4-15-15,8 0 9 16,-38 0 0-16,46 4-11 0,-46-4-6 16,53 4 13-16,-15-4-26 15,-38 0 20-15,0 0-6 0,53-4-5 16,-53 4 17-1,53 0-7-15,-7 0-7 0,-46 0 19 16,46 4-5-16,-46-4 2 16,61 5 2-16,-23-5-14 0,-38 0-2 15,53 0 9-15,-7 0-20 16,-1 0 4-16,-45 0 14 0,61 4-2 16,-8-8 0-16,8 4-4 15,-15-5 19-15,7 5-12 16,-7 0-8-16,7 0 12 0,-7 0 6 15,7 0-9-15,-7 5-8 16,-1-1 29-16,-7-4-27 0,-38 0 9 16,61 0 9-1,-23 0-25-15,-38 0 3 0,54 0 17 16,-54 0-10-16,45 0-11 16,-45 0 19-16,53 0 4 0,-7 0-23 15,-46 0 20-15,53 4-7 16,1-4-7-16,-9 0 4 0,-7 0 3 15,8-4-6-15,0 4 6 16,-8 0 4-16,-38 0-6 16,61-4-12-16,-16 4 30 0,-45 0-16 15,53 0 0-15,-53 0 9 16,54-5-14-16,-16 5 5 16,-38 0-21-16,53-4-5 15,-53 4 24-15,61 0-4 0,-15-4-25 16,-8 4-2-16,-38 0 15 15,60-4-23-15,-14 4 9 0,0-5 23 16,-1 5-18-16,1 0 15 16,-46 0 1-16,53 0-4 0,-7 0 8 15,-46 0 32-15,46-4-30 16,-1 4 15-16,-45 0-3 16,46-8-8-16,-46 8 17 0,53-5-12 15,-53 5-15-15,53 0 17 16,-53 0 9-16,0 0-16 15,39 0 11-15,-39 0-10 0,0 0-9 16,45 0 25-16,-45 0-7 16,0 0-19-16,38 0 23 15,-38 0-17-15,0 0 0 0,0 0 16 16,46 9 1-16,-46-9-15 16,46 8 21-16,-46-8-21 0,0 0-6 15,0 0 16-15,0 0-4 16,0 0 0-16,0 0 10 15,45 9-13-15,-45-9-12 0,0 0 35 16,0 0-23-16,0 0-7 16,0 0 18-16,0 0 0 15,0 0-18-15,0 0 33 0,0 0-32 16,0 0-11-16,0 0 20 16,0 0 6-16,0 0-2 15,0 0 19-15,0 0-28 0,0 0 5 16,-7 47 16-16,7-47-28 15,0 0 17-15,-16 51 9 0,16-51 1 16,0 0-34-16,0 0 37 16,-22 52-3-16,22-52-29 0,0 0 32 15,0 0-18 1,0 0-19-16,0 0 23 0,0 0 4 16,0 0-17-16,0 0 14 15,0 0 3-15,0 0-8 0,0 0-7 16,-16 38-34-16,16-38-160 15,0 0-183-15,0 0-111 16,0 0-124-16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22.8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1849 680 666 0,'0'0'161'0,"0"0"25"0,0 0-13 16,0 0 30-16,-15-39-14 16,15 39-22-16,0 0 1 15,0 0-23-15,0 0-6 16,0 0-12-16,0 0-22 0,0 0-14 15,0 0-25-15,0 0-41 16,0 0-10-16,8-51-19 0,-1 8 19 16,9-4-15-16,7-8 0 15,7-1-4-15,0-4 6 16,1 13-26-16,-31 47 9 0,0 0 6 16,53-51-4-16,-53 51 13 15,46-4 8-15,-46 4-6 16,0 0 9-16,38 68-11 15,-8-12 5-15,-7-9 1 0,-23-47-6 16,23 55-16-16,-23-55 16 16,15 43-4-16,-15-43 0 15,0 0 7-15,0 0-3 0,0 0 11 16,0 0-4-16,0 0-5 16,0 0 3-16,0 0 3 0,0 0-3 15,0 0-5-15,0 0 0 16,0 0 0-16,0 0-8 15,-46-21 2-15,1 12 6 0,-8 9-19 16,-8 9 9 0,0 3 5-16,0 1 5 0,8 4 0 15,-1-4 0-15,9 0 0 16,45-13 2-16,-46 9 10 0,46-9-3 16,0 0-6-16,0 0 0 15,0 0 7-15,0 0-10 16,0 0 10-16,-46 4 0 0,46-4-10 15,0 0 8-15,0 0 7 16,-45 21 21-16,14 5 1 0,31-26 32 16,-53 47 5-16,7-8-1 15,16-5-16-15,0 0-8 16,30-34 10-16,-38 47-13 16,15-8 6-16,23-39-27 0,-31 34-21 15,31-34 11-15,0 0 4 16,0 0-6-16,0 0-3 15,-45 21-10-15,7-21-88 0,38 0-81 16,0 0-79-16,-54-34-79 16,54 34-176-16,-45-69-115 0,22 1 10 15</inkml:trace>
  <inkml:trace contextRef="#ctx0" brushRef="#br0" timeOffset="232">1644 72 1424 0,'0'0'365'16,"53"-47"-42"-16,-53 47-116 16,0 0-74-16,0 0 8 15,0 0-16-15,0 0-45 0,0 0-47 16,0 0-17-16,46-25-25 15,-46 25 3-15,0 0-131 0,0 0-232 16,0 0-285-16,0 0-49 16</inkml:trace>
  <inkml:trace contextRef="#ctx0" brushRef="#br0" timeOffset="563">1279 479 1513 0,'-61'-21'325'0,"61"21"-20"16,-53-22-91-16,53 22-29 16,0 0-42-16,0 0-38 0,0 0-35 15,-38-43-29-15,38 43-36 16,7-47-2-16,-7 47 1 15,46-30 0-15,0 18-13 0,-46 12 0 16,53 0 5-16,-53 0 8 16,0 0 15-16,30 47-6 0,-30-47 7 15,-7 59 7-15,-24-11 7 16,31-48-22-16,-45 51-12 16,-9-13 4-16,9-8-27 0,-9-4-143 15,-7-5-231-15,8-12-289 16,0-9-89-16</inkml:trace>
  <inkml:trace contextRef="#ctx0" brushRef="#br0" timeOffset="1192">556 222 1678 0,'-8'-55'311'0,"8"55"-76"16,-7-56-87 0,7 56-47-16,0 0-41 0,30-47-33 15,-30 47 18-15,0 0-3 16,61-17 13-16,-8 17-15 0,-53 0-16 16,61 34 5-16,-23 5-7 15,-38-39-14-15,46 47-20 0,-46-47 19 16,23 42 6-16,-23-42 13 15,0 0-17-15,-16 43-23 16,16-43 16-16,-45 34 11 0,-8-8-9 16,7-5-1-16,-7-8-9 15,7 9 19-15,-7-5 10 16,7 4-4-16,46-21-5 16,-46 34-1-16,46-34 10 0,-45 47 1 15,45-47-13-15,-15 56-6 16,15-56 2-16,-8 51 4 0,8-51 0 15,8 47-6-15,-8-47-20 16,0 0 15-16,15 48 13 16,-15-48 1-16,0 0 42 0,0 0 28 15,0 0-37-15,0 0-14 16,-46 34-7-16,0-13 2 0,1-12 2 16,-8-9 6-16,7-5 13 15,46 5 33-15,-53-8 9 16,7-5 7-16,46 13-18 15,0 0-28-15,-38-51-14 0,15-1-20 16,16 1-22-16,7-5 4 16,15 5-3-16,-15 51 3 15,38-64 0-15,-8 13 0 0,-30 51-18 16,38-52-55-16,-38 52-71 16,0 0-41-16,0 0-29 0,0 0-104 15,0 0-170-15,54-38-202 16,-54 38-69-16</inkml:trace>
  <inkml:trace contextRef="#ctx0" brushRef="#br0" timeOffset="1508">708 898 1886 0,'0'0'438'0,"0"0"-123"0,0 0-73 16,0 0-63-16,0 0-59 16,0 0-43-16,0 0-26 15,0 0-27-15,0 0-4 0,0 0-2 16,0 0-10-16,0 0-8 16,0 0 5-16,0 0-2 15,0 0 13-15,0 0 41 16,0 0 9-16,0 0-17 0,0 0-32 15,0 0-14-15,0 0 0 16,0 0-3-16,0 0 0 0,0 0-16 16,0 0-100-16,0 0-155 15,0 0-304-15,0 0-344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26.1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3668 1994 353 0,'0'0'42'0,"0"0"13"0,0 0 33 15,0 0 5-15,0 0 1 16,0 0 1-16,0 0 52 16,0 0-28-16,0 0-3 15,0 0 5-15,0 0-32 0,0 0 17 16,0 0-35-16,0 0-6 15,0 0-20-15,0 0-34 16,0 0 45-16,0 0 2 0,7-47-64 16,-7 47 26-16,15-47 9 15,1 4-41-15,6 4 29 0,-22 39-14 16,23-51-15-16,-23 51 25 16,31-56-47-16,-31 56 46 15,15-38-17-15,-15 38 5 16,0 0 25-16,0 0-38 0,0 0 6 15,0 0-1-15,0 0-6 16,0 0 33-16,0 0-10 16,0 0-24-16,0 0 27 0,0 0-2 15,0 0-27-15,0 0 26 16,0 0 7-16,0 0-35 0,0 0 46 16,0 0-37-16,0 0 0 15,0 0 12-15,23-43-19 16,-23 43 22-16,0 0-3 0,0 0-7 15,0 0 5-15,0 0 20 16,0 0-37-16,0 0 35 0,38-43-32 16,-38 43 7-1,0 0 31-15,0 0-36 0,0 0 30 16,0 0-18-16,0 0-17 16,38-47 35-16,-38 47-28 0,0 0 10 15,0 0-8-15,0 0-4 16,0 0 15-16,0 0 7 15,0 0-23-15,38-25 7 0,-38 25 17 16,0 0-30-16,53-9 24 16,-53 9-5-16,46 0 3 0,-46 0 17 15,61 0-37-15,-16 0 12 16,1 4 1-16,-8 5 6 16,-38-9 12-16,61 17-35 15,-15-9 23-15,-46-8 16 0,60 5-35 16,-22-5 33-16,-38 0-39 15,69-5 37-15,-23 1-14 16,-1 0 0-16,-45 4 5 0,61-9-14 16,-15 1 27-16,-1-1-45 15,-45 9 47-15,46-4-33 0,-46 4-1 16,46-4 29-16,-46 4 9 16,0 0-47-16,0 0 48 15,0 0-47-15,0 0 13 16,0 0 21-16,0 0-8 0,0 0-9 15,0 0 33-15,0 0-52 16,45-9 44-16,-45 9-40 16,0 0 36-16,0 0-7 0,0 0-43 15,0 0 41-15,46 0-19 16,-46 0 24-16,0 0-21 0,0 0-2 16,0 0 21-16,0 0-4 15,0 0 68-15,0 0 28 0,15 47-21 16,-15-47 9-16,-7 47-45 15,7-47-7-15,-31 52 2 16,31-52-33-16,-45 51 24 16,45-51-24-16,-39 43 7 0,39-43-14 15,0 0 15-15,0 0-27 16,0 0 12-16,-38 38-13 16,38-38-49-16,0 0-178 0,0 0-300 15,0 0-151-15</inkml:trace>
  <inkml:trace contextRef="#ctx0" brushRef="#br0" timeOffset="1092">4771 817 614 0,'0'0'171'0,"0"0"52"0,0 0 69 16,0 0 22-16,0 0-17 15,0 0-13-15,0 0-47 0,0 0-82 16,0 0-32-16,0 0-61 16,0 0-19-16,-46-4-14 15,46 4-11-15,0 0-9 0,-45 0-4 16,45 0-5-16,0 0-16 15,0 0-2-15,0 0-4 16,0 0-6-16,0 0 10 16,22-43 11-16,-22 43 7 0,46-21-12 15,-46 21-3-15,38 0 15 16,-38 0 7-16,0 0 8 0,53 34-20 16,-53-34 17-16,8 51-6 15,-23-8-6-15,15-43 0 16,-61 56 6-16,8-9-6 0,-8-13 8 15,7 0-17-15,1-8 9 16,8 0 9-16,45-26-101 0,-61 25-69 16,61-25-129-16,-46 9-199 15,46-9-18-15,-38-17 75 16,38 17 25-16</inkml:trace>
  <inkml:trace contextRef="#ctx0" brushRef="#br0" timeOffset="1293">4527 745 655 0,'0'0'151'15,"0"0"88"-15,0 0 31 16,0 0 15-16,0 0-4 0,-15 42-81 16,-8 5-52-16,23-47-67 15,-45 60-31-15,7-4-6 16,7-13-26-16,31-43-123 0,-53 47-200 15,53-47-187-15,-46 30-63 16</inkml:trace>
  <inkml:trace contextRef="#ctx0" brushRef="#br0" timeOffset="1640">4322 693 663 0,'0'0'139'15,"0"0"-12"-15,0 0-22 0,0 0 49 16,0 0-6-16,0 0-27 16,0 0-20-16,0 0-20 15,0 0 25-15,0 0-44 0,0 0-54 16,0 0-8-16,0 0 10 15,0 0-15-15,0 0 82 0,0 0 34 16,0 0-19-16,0 0 21 16,8 47 18-16,-16-8-6 15,-7 8 3-15,15-47-51 0,-54 55-40 16,1-12-22-16,0-9-15 16,0-8-46-16,-1 0-123 15,1-9-137-15,0-4-137 0,53-13-89 16,-53-5 12-16</inkml:trace>
  <inkml:trace contextRef="#ctx0" brushRef="#br0" timeOffset="1921">4200 227 777 0,'0'0'240'0,"23"51"78"0,-23-51-40 15,0 60-89-15,0-60-21 16,-8 56-57-16,8-56-38 0,-7 55-3 16,7-55-34-16,-15 47-4 15,15-47-17-15,0 0-21 0,-54 47-149 16,1-21-130-16,0-4-89 15,-1-14-38-15,1-4 33 16,8-4 45-16</inkml:trace>
  <inkml:trace contextRef="#ctx0" brushRef="#br0" timeOffset="2556">4193 0 502 0,'0'0'118'0,"0"0"39"0,0 0-18 16,0 0-34-16,0 0 6 15,0 0 6-15,0 0-14 16,0 0-6-16,0 0-63 0,0 0-27 16,-69 43 20-16,69-43-16 15,-84 60 20-15,16-9 73 0,15 9 7 16,7 0 25-16,8 0-41 16,7-5-15-16,9 1 11 0,6-5-33 15,1-4-12-15,8-4-8 16,7-43 21-16,-16 47 14 15,16-47-11-15,0 0-4 0,0 0-11 16,0 0 13-16,-45 43 22 16,45-43 12-16,-61 13 10 15,61-13-15-15,-53-13-3 16,53 13-23-16,-46-47-22 0,23 0-18 16,16-9-13-16,14-8-3 15,16 0-1-15,7 4 2 0,8 4-5 16,-38 56 1-16,69-59-18 15,-8 20-140-15,-8 22-194 16,-53 17-392-16,61 0-182 0</inkml:trace>
  <inkml:trace contextRef="#ctx0" brushRef="#br0" timeOffset="4444">0 2216 596 0,'0'0'127'0,"0"0"37"15,0 0-91-15,0 0-20 0,0 0-26 16,0 0 34-16,0 0-18 15,0 0 4-15,0 0-32 16,0 0 26-16,0 0-9 0,46-47-25 16,-46 47 43-16,0 0-50 15,30-51 29-15,-30 51-43 16,0 0 25-16,0 0-9 16,0 0 28-16,0 0-45 0,0 0-12 15,0 0 56-15,0 0-16 16,0 0-4-16,53-43-24 15,-53 43 8-15,0 0-18 0,61-34 46 16,-61 34-36-16,69-13 20 16,-69 13 4-16,68-13-36 0,-22 4 27 15,-46 9 0-15,61-4 15 16,-61 4-9-16,68 0 19 16,-22-4-36-16,-46 4 5 15,68 0 2-15,-7 0-16 0,-7 0 20 16,-54 0-6-16,68 0 34 15,-7 0-46-15,0 0 29 16,-16 0-36-16,-45 0 39 0,76 4-17 16,-22-4 11-16,-1 4 2 15,0 1-15-15,1-5 10 16,-1 4-13-16,0 0 55 0,8-8-63 16,0 4 2-16,-8 0 27 15,0-4-29-15,1-1 16 16,6 5-10-16,-60 0 52 0,61 0-56 15,0 0 21-15,-61 0-7 16,69-4 38-16,-16 4-62 0,-53 0 16 16,61-4 44-1,-8 0-68-15,-53 4 61 0,61-9-68 16,-8 5 71-16,0 4-43 16,-53 0-15-16,61-4 44 0,-61 4-10 15,61 4-8-15,-61-4-34 16,61 0 78-16,-61 0-52 15,61 4-2-15,-61-4 3 0,61 4 13 16,-61-4 3-16,53 0-16 16,-53 0-11-16,53 5 45 15,-53-5-48-15,61 4 15 0,-61-4-3 16,53 4 6-16,-53-4 30 16,0 0-7-16,0 0-15 15,46-4 2-15,-46 4-2 16,0 0-11-16,0 0 28 0,0 0-14 15,0 0-55-15,0 0 43 16,0 0-2-16,0 0 3 16,0 0 26-16,0 0-2 0,0 0-3 15,53-9-3-15,-53 9-15 16,0 0 13-16,0 0-30 0,54-4 48 16,-54 4 8-16,0 0 18 15,45 0 4-15,-45 0-5 16,0 0 53-16,46 0 5 15,-46 0-23-15,0 0 1 0,46 17 19 16,-46-17-25-16,0 0 5 16,0 0-12-16,0 0-12 15,0 0-31-15,0 0-19 0,0 0 1 16,15 43-13-16,-15-43 15 16,0 0-11-16,0 0-4 15,0 47-5-15,0-47-15 0,0 0 12 16,0 0 9-16,0 0 1 15,-31 47-1-15,31-47-18 0,0 0-38 16,0 0-110-16,0 0-183 16,-53 34-248-16,53-34-63 15</inkml:trace>
  <inkml:trace contextRef="#ctx0" brushRef="#br0" timeOffset="4928">2359 1356 624 0,'0'0'198'15,"0"0"161"-15,0 0-81 0,0 0-62 16,0 0-43-16,0 0-13 16,0 0-64-16,-31 60-22 15,31-60-27-15,-30 56-9 0,30-56-34 16,0 0-4-16,0 0 64 15,-30 43 73-15,30-43 32 16,0 0-35-16,0 0-35 16,0 0-17-16,0 0-40 0,0 0-2 15,-16-48-15-15,9-3 2 16,14-9-19-16,1-12 0 0,15-10-8 16,0 5 6-16,7 13-2 15,-7 8-13-15,-8 14 2 16,-15 42-5-16,0 0-36 0,0 0-101 15,0 0-157-15,0 0-229 16,0 0-156-16,0 0 30 16</inkml:trace>
  <inkml:trace contextRef="#ctx0" brushRef="#br0" timeOffset="5113">2625 950 1231 0,'0'0'317'0,"0"0"-66"16,46 0-90-16,-46 0-67 15,0 0-40-15,0 0-38 0,0 0-22 16,0 0-141 0,0 0-206-16,0 0-168 0</inkml:trace>
  <inkml:trace contextRef="#ctx0" brushRef="#br0" timeOffset="5537">2070 1352 842 0,'0'0'185'0,"0"0"60"15,0 0-46-15,0 0-47 16,0 0-9-16,0 0-29 0,0 0-28 16,-38 51-34-16,38-51-16 15,0 0-28-15,0 0 1 16,0 0 9-16,0 0-2 0,0 0 11 16,0 0-27-16,0 0 10 15,0 0-10-15,0 0 14 0,0 0-8 16,0 0-2-16,0 0-29 15,0 0 52-15,0 0-8 16,-54-8 7-16,54 8 34 0,-53 21 14 16,53-21 14-16,-46 51 10 15,16-3-17-15,7-1-32 16,16-5 4-16,-1 1-28 16,8 0 0-16,0-43-21 0,15 51 2 15,-15-51 4-15,23 43 6 16,-23-43-124-16,0 0-134 15,0 0-269-15,0 0-138 0</inkml:trace>
  <inkml:trace contextRef="#ctx0" brushRef="#br0" timeOffset="5912">1697 1130 1129 0,'0'0'305'0,"0"0"-43"16,0 0-52-16,0 0-51 0,0 0-37 16,0 0-24-16,15 55-37 15,-7-16-6-15,-8-39-47 16,-16 51-4-16,16-51 6 15,0 0 12-15,0 0 40 0,-30 43 39 16,30-43 13-16,0 0 13 16,0 0-35-16,0 0-42 15,0 0-19-15,-30-56-12 0,22-4-13 16,0-12-3-16,16-5 1 16,-8 0-2-16,8-5-2 0,-1 14 3 15,1 8-8-15,-1 17-36 16,-7 43-99-16,0-43-136 15,0 43-214-15,0 0-235 0</inkml:trace>
  <inkml:trace contextRef="#ctx0" brushRef="#br0" timeOffset="6122">1887 693 1435 0,'61'-8'338'0,"-15"-1"-87"16,-46 9-81-16,53-17-67 15,-53 17-51-15,61-17-52 16,-61 17 9-16,0 0-63 0,0 0-212 16,53-9-268-16,-53 9-62 15</inkml:trace>
  <inkml:trace contextRef="#ctx0" brushRef="#br0" timeOffset="6696">1392 928 1060 0,'0'0'292'16,"0"0"-28"-16,0 0-52 15,8 52-37-15,-8-52-12 16,8 51-15-16,-16-12-21 0,8-39-48 16,-30 55-27-16,-1-12-27 15,31-43-9-15,-53 56-14 16,0-18 1-16,-1-12-13 0,-6-5-4 15,14-4-6-15,-7-12-6 16,15-5 13-16,38 0 8 0,-46-22 7 16,46 22-21-1,-23-51 12-15,23 0-3 0,8 3-13 16,15 1 1-16,-23 47 17 16,30-47-25-16,-30 47 30 15,0 0 0-15,0 0 8 0,0 0 5 16,0 0 4-16,0 0-8 15,0 0 3-15,-8 56-23 0,-7 0 0 16,-15-1 11-16,-8-3-8 16,0-1 0-16,7-4 18 15,31-47 36-15,-38 60 26 0,23-9-1 16,0-4 5-16,22-4 8 16,9-5-9-16,14 1-3 15,8-5 10-15,8-4-20 16,15 0-26-16,-1-4-25 0,1-9 3 15,0 0-21-15,0-4 0 16,-15-5-12-16,-1-3-91 16,-45-5-158-16,46-17-243 0,-46 17-284 15</inkml:trace>
  <inkml:trace contextRef="#ctx0" brushRef="#br0" timeOffset="6905">1286 1523 2051 0,'0'0'373'0,"0"0"-38"16,0 0-110-16,0 0-67 16,0 0-48-16,0 0-61 15,0 0-29-15,0 0-11 0,0 0-75 16,0 0-156-16,0 0-317 15,0 0-370-15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31.868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305 21 378 0,'0'0'106'16,"0"0"26"-16,0 0-5 0,0 0-7 15,0 0 13-15,0 0-30 16,0 0-1-16,0 0 9 0,0 0-20 16,0 0 2-16,0 0-10 15,0 0 5-15,0 0-43 0,0 0-2 16,0 0-36-16,0 0 25 16,0 0-15-16,0 0 0 15,0 0-8-15,0 0 1 16,0 0 21-16,0 0-35 0,0 0 17 15,0 0-9-15,0 0 3 16,0 0 10-16,-39-7-10 0,39 7 7 16,0 0-14-16,-38 7 22 15,38-7-11-15,0 0 15 0,-40 26-7 16,40-26 3-16,0 0 48 16,-20 44-27-16,7-8 23 0,13-7-4 15,0-29-24-15,20 40 15 16,0-7-30-16,-20-33 18 15,39 33-21-15,-7-12-2 0,-32-21-15 16,33 19 2-16,-33-19-5 16,26 11-3-16,-26-11 8 0,0 0-1 15,0 0 8-15,0 0-17 16,0 0 9-16,32-30 3 0,-32 30-7 16,7-32-14-16,-7 3 24 15,0 29-16-15,-26-29 6 0,26 29 8 16,-39-30-16-16,6 12 18 15,1 7-26-15,32 11 30 0,-46-11-14 16,13 8 0-16,33 3 7 16,-32-4-7-16,32 4 29 15,0 0-26-15,-32 0 2 16,32 0 0-16,0 0 1 0,0 0 10 16,-33 18 15-16,33-18 17 15,-26 33 1-15,26-33 9 0,-13 44 15 16,1-8-11-16,5 0 24 15,14 1-12-15,-1-4-12 0,0-1 13 16,14 5-29-16,-7-4 9 16,6-4 0-16,-19-29-16 0,33 36 9 15,-7-7-24-15,-26-29 7 16,38 29-18-16,-38-29 0 0,34 18-10 16,-34-18 5-16,0 0-8 15,0 0 6-15,0 0 1 16,0 0-10-16,0 0 8 0,0 0-14 15,0 0 18-15,26 19-16 16,-26-19 14-16,0 0-13 0,0 0 6 16,0 0 0-16,0 0-7 15,0 0-88-15,0 0-83 0,0 0-103 16,0 0-178-16,0 0-198 16,0 0-73-16</inkml:trace>
  <inkml:trace contextRef="#ctx0" brushRef="#br0" timeOffset="1108">734 0 654 0,'0'0'131'16,"0"0"17"-16,0 0-21 16,0 0 5-16,0 0-39 0,0 0 59 15,0 0-41-15,0 0 12 16,0 0-53-16,0 0 30 0,0 0-18 16,0 0 24-16,19 36-39 15,-13-7 2-15,-6-29-20 0,0 40-6 16,0-40-4-16,-25 33-26 15,25-33 3-15,-46 33-9 0,14-15-1 16,32-18 6-16,-26 11-22 16,26-11 35-16,0 0-36 0,-39 0 8 15,39 0 6-15,0 0-20 16,-19-29 38-16,19 29-27 16,-14-44 6-16,7 15-7 0,7 29 12 15,-6-33 8-15,6 33-29 16,0 0 13-16,0 0 8 15,6-25 8-15,-6 25-16 0,0 0-2 16,0 0 11-16,0 0-6 16,0 0 9-16,0 0-16 0,0 0 21 15,0 0-10-15,0 0 113 16,0 0-26-16,0 0-4 0,0 0-1 16,7 29-20-16,-1 0 10 15,-6 7-21-15,8-3-1 16,-2 7-9-16,1-4-6 0,6 8 18 15,0-4-19-15,-7 4 14 16,7-4 1-16,-7-7-22 0,1-1-3 16,-7-32-21-16,13 37 13 15,6-8-6-15,-19-29-7 0,0 0 10 16,13 33-17-16,-13-33 12 16,0 0-12-16,0 0 0 0,0 0 13 15,0 0-13-15,0 0 27 16,0 0-18-16,0 0-3 15,0 0 0-15,0 0-10 0,0 0 11 16,0 0-7-16,0 0-11 16,0 0-29-16,0 0-110 0,0 0-88 15,0 0-135-15,0 0-216 16,0 0-121-16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39.81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481 270 368 0,'0'0'83'0,"0"0"3"16,-38-17 8-16,38 17 26 16,0 0-24-16,-53 17-31 15,7 8 22-15,46-25-11 0,-61 52-27 16,16-5-36-16,-1-9 11 15,46-38 16-15,-46 60-62 0,46-60 8 16,-30 52 43-16,30-52 31 16,-8 42 10-16,8-42-48 15,0 0-4-15,0 0-3 0,54 13 33 16,-9-17-60-16,-7-13 41 16,-38 17-38-16,61-52-14 15,-23 10 15-15,0-1-13 0,-15-9 18 16,0 1 3-16,-15-4 11 15,-1-1-34-15,-7 56 23 16,-7-60 6-16,7 60 16 0,0 0-22 16,0 0 12-16,-61-34-27 15,0 25 21-15,0 18-30 0,8 12 24 16,-1 13-14-16,9 5-2 16,7 8 39-16,7-4 10 15,8 0-13-15,23-43 33 16,-7 55-7-16,7-12-15 0,0-43 12 15,0 0-20-15,45 47 1 0,1-21-18 16,-8-18 4 0,15-12-10-16,-7-13-13 0,0-5 8 15,-8-3 10-15,-38 25-11 16,45-43-9-16,-14 0-4 0,-8 0 9 16,-23 1 34-16,7-1-2 15,-7 43-22-15,-15-51 22 0,15 51-35 16,-23-48 13-16,23 48-23 15,0 0 13-15,-53-12-8 16,53 12 44-16,-61 21-32 0,61-21 14 16,-46 56 2-16,24-9 2 15,6-5 18-15,16-3-2 16,0-39-13-16,23 56-4 16,-23-56 9-16,38 51 6 0,-38-51-16 15,54 38 5-15,-54-38-12 16,45 9-9-16,-45-9 6 0,53-21-7 15,-53 21 15-15,54-56-8 16,-31 9 23-16,-1-9-23 0,-6-8 16 16,-1-4-6-16,-15-5-18 15,7 5 17-15,-7 16 17 16,0 52 44-16,0 0-35 0,0 0 4 16,0 0 43-16,-45 22-39 15,7 20 16-15,-8 14-14 16,8 4-15-16,8 0-17 15,7-5-13-15,8 1 2 0,7-9-7 16,8 0-212-16,8-13-322 16,-8-34-165-16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41.800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140 105 288 0,'0'0'3'0,"0"0"24"16,-45 4 5-16,45-4 23 0,0 0-5 15,-54 60-14-15,54-60 25 16,-30 68-19-16,30-68 14 0,-8 65 7 16,8-65 8-1,0 0-17-15,31 51 12 0,-31-51-40 16,0 0-26-16,68 21 0 15,-68-21 32-15,61-8-28 0,-61 8-8 16,53-30 4-16,-53 30 29 16,0 0-45-16,38-52 16 15,-15 5-25-15,-23 5 52 0,0 42-13 16,-7-52 11-16,7 52 19 16,-23-42 12-16,23 42-42 0,0 0-4 15,-53-5 9-15,53 5-42 16,-61 30 32-16,61-30-18 15,-46 64 13-15,46-64 32 16,-38 77-25-16,38-77 21 0,0 65 62 16,0-65-44-16,0 0 1 15,23 55-34-15,-23-55-12 16,0 0 1-16,0 0-25 0,68 26 3 16,-68-26 37-16,54-13-24 15,-54 13 38-15,0 0-49 16,53-56 19-16,-23 5-13 0,-30 51 19 15,15-68 0-15,-15 16-29 16,-7 9 69-16,7 43 8 0,0 0-13 16,0 0-27-1,0 0-25-15,-69 5 27 0,69-5 2 16,-53 43-35-16,53-43 6 16,-46 55 12-16,46-55 26 0,-22 51-40 15,22-51 54-15,0 0-1 16,0 0-23-16,0 0 11 15,0 0-48-15,0 0 51 0,61 35-31 16,-61-35-9-16,60-13-18 16,-60 13 25-16,46-47-12 0,-16 0 27 15,-14-5 4-15,-16 1-22 16,0 0 24-16,-16 12 17 16,16 39-11-16,0 0-33 15,0 0 27-15,-53-13-36 0,0 22 37 16,53-9-17-16,-46 51-35 15,46-51-206-15,-38 64-214 16,15-8-138-16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55.2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21911 5946 359 0,'0'0'34'0,"0"0"32"16,0 0 21-16,0 0-17 16,38 17 20-16,-38-17-15 0,45 34 25 15,-45-34-33-15,46 39-29 0,-46-39 13 16,46 43-12 0,-46-43 34-16,45 47-25 0,-45-47-11 15,38 47 31-15,-38-47-65 16,0 0 2-16,31 47 31 0,-31-47-14 15,0 0-6-15,23 43-16 16,-23-43 48-16,0 0-27 16,0 0-6-16,7 38 30 0,-7-38-20 15,0 0 15-15,0 0 20 16,0 0 17-16,-45 26-37 0,6-9 23 16,1-9-34-16,0-3-13 15,-7-1 31-15,-1-4-75 16,0 4 54-16,-7-4-17 15,0 0-24-15,-8 0 25 0,0 0 18 16,-7-4-25-16,-16 0 25 16,0-1-39-16,-7 1 34 15,-8 0-8-15,-15-5 6 0,-8 5 2 16,0 0 1-16,-7-5-19 16,0-4 48-16,-1 5-3 0,1 3 6 15,7-3-9-15,-7-1-13 16,7 1-18-16,0 8 4 15,1-9 4-15,-1 5 4 0,-7-5-21 16,-1 5-7-16,-14 0 4 16,-1 4 21-16,1-4 5 15,-9 4-24-15,-6-5 3 0,-1 5 0 16,-8 0-19-16,1 0 16 16,7-4-21-16,0 4 23 0,1 0-8 15,-9 0 0-15,-7 4 0 16,-7-8-6-16,-9 0-15 0,9-5 18 15,-8 5-2-15,7-9 24 16,-7 0-16-16,-8 0-8 16,-7 1 12-16,-1-1 4 0,1-4-23 15,-8 4 2-15,-8-9 13 16,-7 5 3-16,-8 0-13 16,0 0 0-16,-8 0 19 0,1 0-4 15,-1 0-14-15,1 4 3 16,7-8 5-16,0 8 4 0,0-4-17 15,8 4 11-15,-23 0 15 16,8 0-21-16,-1-4 1 0,1 8 15 16,-9-8-4-16,-6 4-6 15,7 5-11-15,-8-5 20 0,0 5-7 16,-7-1 1-16,0 5-3 16,-8-1 7-16,0-3 2 15,15 4-13-15,8 4 10 16,8 0 15-16,-1-5-8 0,16 10-25 15,-8-1-2-15,8 0 31 16,-16 0-8-16,-7 5-12 0,8 0-5 16,-8-5 23-16,7 9 0 15,1-5-9-15,-1 1 22 0,8-1-11 16,8 1-17-16,7-1-12 16,-7 5 15-16,7 0 4 0,1 0-13 15,-1 0 6-15,0 0 10 16,1-1-10-16,14 1-9 0,1 0 16 15,7-4-2-15,8-1-5 16,7 5-11-16,1-4 11 16,14-5 12-16,8 9-27 0,16-9 24 15,7 5-4-15,7-5-12 16,9 4-8-16,7-3 28 0,15-1-24 16,-8-4 8-16,16 4 8 15,0 0 2-15,7-4 0 0,8 0-26 16,0 5 36-16,7-5-9 15,1 4-24-15,7 0 6 0,0 1 28 16,8-5-18-16,7 4-3 16,46-4-2-16,-46 0 32 15,46 0 16-15,0 0 3 16,0 0-14-16,-53-4 0 0,53 4-21 16,0 0 2-16,0 0 1 15,0 0-18-15,0 0 17 0,-45-35-9 16,45 35 9-16,-23-42-7 15,23 42-2-15,-16-56 6 0,1 9-3 16,8 4-1-16,7 5-16 16,0 38 21-16,-8-69 0 0,0 14-11 15,1 8-8-15,7-5 17 16,-8 1 2-16,1 0-11 0,-9-1-9 16,1-8 11-16,0-8 4 15,0-5-3-15,-8-12-3 16,8-5-5-16,-1-9 13 15,1 1-5-15,-8-5 6 0,1 5-9 16,6-1-4-16,-6 1-5 16,6 0 14-16,9 4 7 0,-9-5-20 15,9 5 8-15,7 0 7 16,0 4 3-16,0 0-1 0,0 9-12 16,0 0 0-16,7-1-13 15,1-3 19-15,0-5 5 0,-1-4-4 16,16 0-7-16,-8 4 3 15,8 0 2-15,0 9 10 16,0 4-15-16,0 0-11 0,-8 0 10 16,8 8 19-16,-8 5-9 15,0 0-16-15,0-4 5 0,8-1 5 16,0 1 9-16,0-1-9 16,0-8-10-16,7-4 6 0,8-5 1 15,-7-12 16-15,7-5-18 16,0-8-6-16,0 4 11 0,0 5 13 15,-8 7-17-15,1 10-2 16,-1 8 6-16,1 8 2 16,-9 14 4-16,1-5-14 15,0 13 8-15,-8 0-9 0,-15 47 17 16,23-73-8-16,0 17-4 16,-23 56 0-16,30-64-3 0,-7 17 7 15,-23 47 13-15,23-51-21 16,-23 51-2-16,0 0 21 0,30-56-3 15,-30 56-13-15,0 0-9 16,38-55 17-16,-38 55 6 0,38-56-13 16,-38 56-6-16,46-56-4 15,-46 56 21-15,0 0-4 0,53-68-12 16,-53 68 12-16,0 0-3 16,46-64-5-16,-46 64 10 0,0 0 0 15,0 0-12 1,61-51-1-16,-61 51 14 0,0 0-6 15,0 0-7-15,68-39 3 16,-68 39 4-16,0 0 5 0,76-21-12 16,-76 21 1-16,61-22 23 15,-61 22-17-15,69-13-21 0,-69 13 24 16,61-4 13-16,-61 4-28 16,61-8 9-16,-61 8 20 0,0 0-17 15,60 0-16-15,-60 0 13 16,0 0 19-16,61-5-16 0,-61 5-14 15,0 0 20-15,61 0-6 16,-61 0-9-16,0 0 3 16,0 0 6-16,69 0-16 0,-69 0-7 15,0 0 5-15,68-4 24 16,-68 4-17-16,61-4-3 0,-61 4 14 16,0 0 12-16,69 0-10 15,-69 0-17-15,0 0 15 0,60 0 10 16,-60 0-10-16,0 0-8 15,0 0 8-15,61 4 6 16,-61-4-2-16,0 0-14 0,69-4 0 16,-69 4 29-16,0 0-19 15,53-5 0-15,-53 5 0 16,0 0 3-16,0 0-3 0,0 0 0 16,0 0 4-16,0 0-4 15,0 0-10-15,0 0-2 0,0 0 27 16,0 0-3-16,0 0-22 15,0 0 1-15,0 0 27 0,0 0-25 16,0 0 1-16,0 0 13 16,0 0 6-16,0 0-19 0,0 0-11 15,0 0 14-15,0 0 23 16,0 0-23-16,0 0 3 0,0 0 13 16,0 0-13-1,0 0-20-15,0 0 12 0,0 0 24 16,0 0-25-16,0 0-17 15,0 0 29-15,0 0-3 0,0 0-16 16,0 0-3-16,0 0 6 16,-8-59 1-16,8 59 0 0,0 0-3 15,0 0-6-15,0 0 27 16,0 0-13-16,0 0 10 0,-30-60 8 16,30 60-6-16,0 0-14 15,0 0-7-15,0 0 7 0,0 0 14 16,0 0-2-16,0 0-19 15,0 0 16-15,0 0 13 16,0 0-16-16,0 0-12 0,0 0 28 16,61 25-13-16,-61-25 0 15,61 22 4-15,-61-22-4 0,0 0 0 16,0 0 9-16,0 0 1 16,61 21-10-16,-61-21-9 0,0 0 24 15,0 0-1-15,0 0-14 16,0 0-14-16,0 0 1 0,0 0 27 15,0 0-39-15,0 0 29 16,0 0 13-16,0 0-22 16,0 0-9-16,0 0 21 15,-69 22-1-15,69-22-12 0,-61 47-5 16,61-47 7-16,-61 51 25 16,61-51-21-16,0 0 3 0,-61 64-7 15,61-64 7-15,0 0-7 16,0 0-1-16,0 0 13 0,0 0-2 15,-53 56-6-15,53-56 13 16,0 0-7-16,0 0-11 0,0 0-15 16,0 0-88-16,0 0-126 15,0 0-275-15,0 0-190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5:59.6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14039 689 671 0,'0'0'169'16,"0"0"93"-16,0 0-55 0,0 0 235 16,0 0-101-16,22 13-33 15,-22-13-63-15,23 30-51 0,-23-30-19 16,16 38-5-16,-16-12-38 16,0-26-36-16,0 30-31 0,0-30-24 15,-23 34-24-15,23-34-5 0,-23 34 3 16,-8-16-15-16,31-18 6 15,-38 12-6-15,38-12 11 0,0 0-19 16,-30-12 10-16,30 12-2 16,-30-35 9-16,22-3-16 15,8-13 14-15,0-14-4 0,0-12-13 16,8-12 10-16,-8-1 0 16,15 0 6-16,-8 9-6 0,-7 8-7 15,0 13 14-15,0 13-7 16,-7 13-12-16,7 34-10 0,0 0-40 15,0 0-49-15,-38-35-39 16,38 35-88-16,0 0-155 0,0 0-254 16,0 0-54-16</inkml:trace>
  <inkml:trace contextRef="#ctx0" brushRef="#br0" timeOffset="217">14510 69 1930 0,'61'13'411'0,"-15"-5"-40"16,0-3-110-16,14-1-101 16,-6 4-78-16,7-3-34 0,-1-1-25 15,-6 0-17-15,-9 0-112 16,-14 1-128-16,-31-5-141 15,0 0-216-15,0 0-110 0</inkml:trace>
  <inkml:trace contextRef="#ctx0" brushRef="#br0" timeOffset="748">13552 492 1132 0,'0'0'318'0,"0"0"24"0,0 0-19 15,0 0-63-15,38 0-55 16,-38 0-81-16,23 30 1 16,-8 5-34-16,-15-6-28 0,0-29-25 15,-23 43-10-15,0-9-28 16,0-4 10-16,-7-12-10 0,-8 3-10 15,0-8 10-15,7-5-15 16,-7-8-17-16,8-4 9 0,30 4-11 16,-38-26-5-16,15-8 20 0,8-4-25 15,15-1 28-15,15-4 12 16,0 5-12-16,16 4 30 0,-31 34-31 16,38-26 14-16,0 9 10 15,-38 17-13-15,38 13 37 16,-38-13 28-16,23 42-7 0,-23 1-6 15,-16 0-31-15,-6 8 6 0,-9-8-6 16,1 8-15-16,-1 5 16 16,1-5 13-16,-1-4 43 0,9 5 1 15,6-5 8-15,16 0-1 16,0-4-4-16,16 0-1 0,6-5 3 16,-22-38-6-16,46 47-23 0,7-17-19 15,1-4-10-15,-1-9-4 16,8-4-2-16,0-5-19 0,-8-4 2 15,0 1-60-15,-7-5-90 16,-46 0-97-16,45-13-145 16,-45 13-289-16,0 0-172 0</inkml:trace>
  <inkml:trace contextRef="#ctx0" brushRef="#br0" timeOffset="936">13719 1126 2048 0,'0'0'357'16,"0"0"18"-16,0 0-47 0,0 0-87 15,0 0-93-15,0 0-63 16,0 0-31-16,0 0-23 16,0 0-149-16,0 0-198 0,0 0-356 15,0-43-486-15</inkml:trace>
  <inkml:trace contextRef="#ctx0" brushRef="#br0" timeOffset="2212">12677 411 635 0,'0'0'221'0,"0"0"-33"0,0 0 24 16,0 0-35-16,0 0-26 16,0 0-67-16,0 0 17 0,0 0 33 15,0 0-5-15,-46 21-17 16,16 5-8-16,-1 4-12 0,8 0-35 16,8-4-30-16,7-1 8 15,8-25 3-15,8 35-5 0,-8-35-12 16,0 0-10-16,31 25 5 0,-1-12 2 15,0-13-13-15,8-8-5 16,-7-5 12-16,-31 13-12 0,53-35-6 16,-15 6-27-16,-15-6-11 15,0 5-35-15,-8-4-5 16,-7 0-1-16,-8 0 43 0,0 34 6 16,0-35 22-16,0 35-1 0,0 0 15 15,-38-4-12-15,-8 8 8 16,8 14 18-16,-8-1 5 0,1 4 20 15,-9 9 8-15,9-4-15 16,-1-1-3-16,0-3-3 0,8-5 3 16,38-17-15-16,-45 26-3 0,45-26 8 15,0 0-4-15,-31 17-2 16,31-17-20-16,0 0 13 0,0 0 7 16,0 0-10-16,0 0 6 15,0 0-3-15,0 0-10 16,0 0 1-16,0 0 7 0,0 0-4 15,0 0 10-15,0 0-17 0,0 0 4 16,0 0 3-16,0 0 4 16,0 0-14-16,0 0 3 0,0 0 7 15,31-5 14-15,-31 5-12 16,0 0-8-16,0 0 15 0,0 0-20 16,0 0 33-16,0 0-36 0,0 0-46 15,0 0-67-15,0 0-92 16,0 0-126-16,0 0-58 0,0 0-53 15</inkml:trace>
  <inkml:trace contextRef="#ctx0" brushRef="#br0" timeOffset="4388">12357 544 140 0,'0'0'44'0,"0"0"14"16,0 0 15-16,0 0-7 0,0 0 17 15,0 0 5-15,0 0-15 0,0 0 0 16,0 0 16-16,0 0 7 15,0 0 7-15,0 0-22 0,0 0-18 16,0 0 5-16,0 0 25 16,0 0 69-16,0 0-60 0,0 0-30 15,0 0 6-15,0 0 18 0,-30 42-5 16,30-42-36-16,-8 43-13 16,8-43-1-16,-8 39 5 15,8-39 18-15,8 43-20 0,-8-43 2 16,-8 47-8-16,8-47-7 15,0 42-13-15,0-42-4 0,-15 43-7 16,15-43 21-16,-15 39 27 0,15-39-17 16,-30 42-13-16,30-42-20 15,-46 39-5-15,8-13 0 0,7-9 10 16,-7 0 2-16,0-9-18 16,0 1 1-16,-7-5 0 0,-1-4 11 15,0 0 8-15,1-4-7 0,7-13-11 16,0 0-3-16,0-5 10 15,0-8-3-15,7-8 12 16,8-9 9-16,8-13-9 0,0 0-1 16,7 4 7-16,8 9-12 15,0 5 4-15,0 3 3 0,15 5-3 16,-15 34-17-16,38-39-3 0,-38 39 10 16,39-34 15-16,-1 13-15 15,-38 21-7-15,45-26 2 0,-45 26 5 16,38-17 4-16,0 4-4 15,-38 13-19-15,38-13-81 0,-38 13-50 16,31-21-21-16,-31 21-71 0,0 0-40 16,38-34-34-16,-38 34-51 15,30-30-32-15</inkml:trace>
  <inkml:trace contextRef="#ctx0" brushRef="#br0" timeOffset="4757">12174 0 681 0,'0'0'214'15,"0"0"8"-15,0 0-44 0,0 0-28 16,0 0 0-16,0 0-26 0,0 0-3 15,0 0-42-15,0 0-16 16,0 0 15-16,0 0-6 0,0 0-4 16,0 0-21-16,0 0-20 15,0 0-13-15,0 0-9 0,31 13 4 16,-31-13-9-16,0 0 27 0,0 0 2 16,0 0 9-16,0 0-14 15,0 0-18-15,0 0 12 0,0 0-8 16,-31-13-6-16,31 13-15 15,-45 5 3-15,7 8 8 16,38-13-3-16,-38 17-9 0,38-17-75 16,0 0-166-16,0 0-238 0,0 0-113 15</inkml:trace>
  <inkml:trace contextRef="#ctx0" brushRef="#br0" timeOffset="5568">10828 685 676 0,'0'0'139'0,"0"0"-36"0,0 0 25 16,38 8-17-16,-38-8-7 15,0 0-45-15,0 0-7 0,45 9 24 16,-45-9-55-16,0 0-16 0,0 0 14 16,38-13-5-16,-38 13 4 15,0 0-10-15,54-34-20 16,-54 34 7-16,45-47 9 0,-7 0 13 15,-7 0-7-15,-8 4-20 16,-23 43 29-16,15-47 91 0,-15 47 37 16,0 0-9-16,0 0-37 0,0 0-13 15,0 0-37-15,0 0 11 16,-53 26 10-16,7 8-17 0,-7 0-41 16,-1 0 2-16,1 0-4 15,0 1 3-15,-8-5-8 0,0-9-7 16,0 0 8-16,-7-12-20 0,15 4 12 15,-8-5 3-15,15-3 9 16,8-10-19-16,38 5-4 16,-38-21-3-16,38 21 14 0,-23-39-14 15,16-3-11-15,14 3-23 16,16 5 21-16,-23 34 27 0,46-39 0 16,-1 18-3-16,-7 17-10 15,-38 4 4-15,38 25 13 0,-38-25 9 16,31 48-4-16,-16-10-15 0,-15-4 3 15,-8 5 3-15,8-39 10 16,-30 47-5-16,30-47 5 0,-46 43-26 16,1-13 13-16,-1-9 10 15,0-8 9-15,1-9-16 16,-1-4-4-16,8-9-5 0,38 9-1 16,-38-29 3-16,8-1-2 0,14-17-35 15,9-5 18-15,14-8-12 16,1 13 22-16,0 4 5 0,-8 43 4 15,15-29-5-15,-15 29 2 16,0 0 22-16,-8 34 19 0,1 13 67 16,-16 8-14-16,-8 1-6 15,1 4-15-15,-16-9-27 0,8 1-14 16,-8-5-28-16,1-5 6 0,7-7 3 16,0-5-123-16,38-30-175 15,-38 12-262-15,38-12-38 16</inkml:trace>
  <inkml:trace contextRef="#ctx0" brushRef="#br0" timeOffset="5765">10280 266 1071 0,'46'34'277'15,"-46"-34"5"-15,53 4-78 16,0-12-93-16,8-5-40 0,-8-9-32 16,8-3-15-16,-8-1-170 0,-7 0-217 15,-46 26-160-15</inkml:trace>
  <inkml:trace contextRef="#ctx0" brushRef="#br0" timeOffset="6024">9747 73 1679 0,'0'0'300'0,"0"0"20"0,0 0-81 16,-38 22-81-16,8 16-57 0,7 18-28 15,0 12-32-15,-7 5-31 16,7 4 6-16,8 0-5 0,-8-9-37 16,0-4-128-16,8-12-123 15,0-5-130-15,15-47-161 0,-8 43 3 16</inkml:trace>
  <inkml:trace contextRef="#ctx0" brushRef="#br0" timeOffset="6220">9435 539 1328 0,'0'0'418'16,"-53"47"-15"-16,7 1-89 0,8-1-100 16,0 8-73-16,-7-3-53 15,-1-1-42-15,-7-4-32 0,7-4-26 16,8-5-127-16,-8-4-203 15,46-34-295-15,-61 30-166 16</inkml:trace>
  <inkml:trace contextRef="#ctx0" brushRef="#br0" timeOffset="7232">5334 997 1165 0,'38'-17'297'0,"-38"17"10"0,0 0-87 16,38-34-56-16,-38 34-36 15,31-43-61-15,-9 0-14 0,-6 5-40 16,-1-14 16-16,0 1-36 16,8-13 24-16,0-9-23 0,0 0 8 15,-8 5 18-15,8 8-33 16,-8 17 13-16,0 13-19 16,-15 30 25-16,0 0 88 15,0 0-2-15,8 43 0 0,-1 13-26 16,1-1-3-16,0 5-24 15,-1 0 2-15,1-4-23 0,15-5 13 16,-1-8-28-16,1 0 12 16,-23-43-4-16,38 42-11 0,-38-42 14 15,46 30-23-15,-46-30 28 16,30 22-26-16,-30-22 15 0,0 0-5 16,0 0-7-16,38-47 8 15,-22-9-17-15,-1-4 21 16,-8-4-19-16,1 0 11 15,7 4-14-15,-15 13 20 0,15 17-18 16,-15 30 12-16,0 0 5 16,0 0-5-16,0 0 20 0,0 56-2 15,0 4 29-15,8-5 8 16,7-8-10-16,1 0-17 0,14-4-2 16,0-9-15-16,8-4 6 15,8-4-24-15,-8-9 13 0,0-4-21 16,0-5-121-16,-38-8-123 15,38-4-173-15,-38 4-216 16,31-4-46-16</inkml:trace>
  <inkml:trace contextRef="#ctx0" brushRef="#br0" timeOffset="7760">6841 360 1264 0,'0'0'301'0,"0"0"12"16,0 0-60-16,0 0-67 0,0 0-64 16,0 0-16-16,0 0-48 15,0 0-27-15,0 0-20 0,-38 30 10 16,0 8-5-16,0 1 10 15,-1 3-4-15,9 6 13 0,0-6-16 16,14 5 5-16,1-8-11 16,0-1-13-16,15-3 17 0,0-35 10 15,8 30-5-15,-8-30-5 16,30 17-5-16,0-13-8 0,8-13-11 16,-7-3 11-16,7-14-9 15,0-4-6-15,0 0 11 16,-15-9 9-16,7-3-9 15,-14-5-5-15,-1 0 2 0,-15-9 18 16,0 13-12-16,-8 9-9 16,8 34-5-16,0 0 16 0,0 0-8 15,-38-13-9-15,38 13 16 16,-30 26 20-16,7 8-6 0,15 5 10 16,8-1 19-16,0 5 16 15,15 4 1-15,16 0-26 0,-1 0-2 16,16-4-33-16,7 0 10 15,0-5-6-15,1-4-12 16,-1-8-2-16,-15-9-85 0,-7-4-154 16,-31-13-188-16,0 0-282 15,30-9-75-15</inkml:trace>
  <inkml:trace contextRef="#ctx0" brushRef="#br0" timeOffset="8152">7320 552 1230 0,'8'-34'395'0,"-8"34"-16"16,0 0-103-16,0 0-58 16,0 0-67-16,0 0-72 15,-8-34-32-15,8 34-25 0,0 0-17 16,-38-13 5-16,15 4 8 15,23 9-27-15,0 0 12 0,0 0 8 16,0 0-11-16,0 0-15 16,0 0 11-16,8-34 4 0,-8 34-12 15,38-34 12-15,0 13 8 16,0 12-18-16,0 5-3 0,0 8 20 16,0 13-1-16,-8 9-14 15,9 4 5-15,-9 4 16 16,0 0-13-16,1 0-7 0,-1 1 16 15,8-1-9-15,-7-4-14 16,-1-5 20-16,1-3-2 0,-1-1-9 16,-30-21-8-16,30 22 20 15,-30-22-123-15,0 0-152 0,0 0-238 16,0 0-147-16</inkml:trace>
  <inkml:trace contextRef="#ctx0" brushRef="#br0" timeOffset="8443">7769 317 1099 0,'0'0'372'0,"0"0"-54"0,0 0-70 15,0 0-69-15,0 0-2 16,0 0 16-16,0 0-23 0,0 0-5 15,0 0-35-15,-8 34-23 16,-14 5-17-16,-1 3-29 0,-8 10-13 16,1-1 0-16,-16 5-11 15,8-1-24-15,-8 1-8 16,8 0-5-16,-7-14-5 0,-1 1-56 16,16-13-106-16,30-30-127 15,-38 26-151-15,38-26-288 0,-31 13-55 16</inkml:trace>
  <inkml:trace contextRef="#ctx0" brushRef="#br0" timeOffset="8876">7974 403 1046 0,'38'21'350'16,"-38"-21"-27"-16,0 0-92 15,0 0-39-15,0 0-39 0,0 0-27 16,0 0-39-16,0 0-27 16,0 0-30-16,0 0-13 0,0 0-21 15,0 0-4-15,0 0-7 16,-38 13 3-16,38-13-3 0,0 0 15 15,-22-47-17-15,22 8 9 16,15 1 8-16,-15 38-10 16,30-43-15-16,-30 43 18 0,38-30 3 15,-38 30 40-15,46 0-26 16,-46 0-13-16,38 38 12 0,-15 5 11 16,0 0-5-16,-1 0-12 0,-6-5 5 15,-1 1 8-15,0-5-3 16,-15-34-17-16,31 47 4 0,-31-47-8 15,38 39-17-15,-38-39-126 16,38 21-107-16,-38-21-98 0,0 0-99 16,30 0-51-16</inkml:trace>
  <inkml:trace contextRef="#ctx0" brushRef="#br0" timeOffset="9126">8271 223 793 0,'0'0'223'0,"15"-47"61"16,-15 47-32-16,0 0-40 0,0 0 16 16,0 0 83-16,0 0-60 15,-7 34-71-15,-8 17-30 16,-16 9-24-16,-7 0-39 0,-8 4-38 15,-7 0-17-15,0-4-16 16,7-4-51-16,-7-5-156 0,0-4-244 16,-1-12-340-16</inkml:trace>
  <inkml:trace contextRef="#ctx0" brushRef="#br0" timeOffset="10136">5053 403 1167 0,'0'0'279'0,"0"0"-12"15,0 0-20-15,0 29-26 0,-16 10-48 16,-14-5-47-16,-1 5-8 15,-14-1-35-15,-8 1-37 0,7-5-25 16,0 0 10-16,-7-4-15 16,7 0-13-16,1-9-3 15,7-3 0-15,38-18 0 0,-31 17-5 16,31-17 8-16,0 0-8 16,0 0 8-16,0 0-10 15,46-5 2-15,0-3 17 0,7 8-29 16,-8 0 22-16,-7 4-2 15,-7 9-3-15,-31-13 5 0,23 26 12 16,-23 4 14-16,-8-1-1 16,-15-3-12-16,-15-4-11 0,0 3 4 15,-7-3-19-15,-9-5-3 16,9-4 11-16,-9-5-11 16,9-4 1-16,-1-4 0 0,8-8-10 15,8-1 26-15,30 9-13 16,-31-34-16-16,16 0 13 0,0 0 6 15,15 34-14-15,0-39 12 16,0 39-6-16,7-30 4 16,-7 30 1-16,23-17-1 0,-23 17 8 15,38 0 21-15,-15 13 4 16,7 8 42-16,-7 5 20 0,0 0 7 16,0-1 13-16,-15 5-19 15,-8 0-16-15,-16-4-24 16,-6 8-29-16,-17 0-15 0,-6-4 15 15,-8 0-43-15,-8-8-80 16,15-10-84-16,0 1-109 0,1-13-80 16,45 0-117-16,-38-17-112 15,15-9 15-15</inkml:trace>
  <inkml:trace contextRef="#ctx0" brushRef="#br0" timeOffset="10345">4558 236 1525 0,'0'0'400'16,"46"-9"-74"-16,-1 5-54 16,1 0-91-16,0 4-94 0,-1-5-26 15,1 5-38-15,0-4-23 16,-8 4-59-16,-38 0-172 0,0 0-226 15,0 0-235-15</inkml:trace>
  <inkml:trace contextRef="#ctx0" brushRef="#br0" timeOffset="10960">3774 672 1660 0,'0'0'268'0,"0"0"-26"0,0 39-18 15,-7-1-82-15,7-38-73 16,-8 47-17-16,-7-8-46 0,15-39 14 16,-31 42-9-1,1-7-11-15,30-35-14 0,0 0 14 16,-46 34-8-16,46-34 8 15,0 0 13-15,-38 4-30 0,38-4 17 16,-23-34 0-16,16-5-3 16,7-16 19-16,0-14-16 0,15-8 6 15,-7 13 10-15,7 9 13 16,-7 16 12-16,-8 39-25 0,7-38-5 16,-7 38 21-16,0 0 3 15,0 0 20-15,-30 55-29 0,14 1-6 16,-14 4-20-16,7-5 11 15,0 1-8-15,8-5-9 16,0 1 16-16,7-1-17 0,8 0 32 16,0 1-7-16,8-5 4 15,7 0 1-15,0 4 37 0,-7-4-17 16,0-4 0-16,-1 0-19 16,-14-5 11-16,7-38-23 0,-31 51-4 15,-7-12 0-15,0-13-16 16,-8-5 17-16,1-4-9 0,-8-13 3 15,7-4-3-15,8-4-6 16,-8-22 12-16,16-8-6 0,-1-13-4 16,8-13 8-16,16-8-4 15,14-9 0-15,1 8 6 0,7 5-17 16,8 13 23-16,8 4-20 16,7 8 12-16,7 9-42 15,1 9-113-15,7 8-94 0,0 5-187 16,-7 8-220-16,0 4-87 15</inkml:trace>
  <inkml:trace contextRef="#ctx0" brushRef="#br0" timeOffset="11149">3546 1639 2202 0,'38'43'395'0,"-38"-43"-82"0,61 17-140 16,-8-22-79-16,0-7-55 16,1-5-18-16,-9-9-147 0,-45 26-222 15,54-34-294-15,-24 4-223 16</inkml:trace>
  <inkml:trace contextRef="#ctx0" brushRef="#br0" timeOffset="12188">1598 950 1310 0,'0'0'447'0,"0"0"-39"0,23 4-91 16,-23-4-96-16,0 0-76 16,0 0-65-16,23 26-37 15,-23-26-4-15,0 0-6 16,0 0 8-16,0 0-4 0,0 0 7 15,30 21 26-15,-7-25-4 16,8-9-32-16,-1-12-5 0,8-10-12 16,-8-7-17-16,1-5-4 15,7-9 9-15,-8 5 2 0,1-1 1 16,-8 14-4-16,-23 38-10 16,22-34 6-16,-22 34-7 0,0 0 1 15,0 0 9-15,0 0 4 16,8 34-4-16,-8-4 0 0,0 4-6 15,0-4 3-15,0-4-4 16,0 4 4-16,0-5 5 16,8 1 6-16,-1 4-11 0,1 0 0 15,-1 0-7-15,9 0 17 16,-1-5-10-16,-15-25-9 0,23 35 17 16,-23-35-15-16,0 0 7 15,30 34 0-15,-30-34 8 0,0 0-17 16,0 0 18-16,0 0-7 15,38 17 0-15,-15-21-2 0,-23 4 2 16,30-35 3-16,-7-7-5 16,0-10 11-16,-8-3-19 15,8-5 16-15,-8-4-14 0,1 4 16 16,-1 0-17-16,-8 13 7 16,1 8-6-16,-8 39 16 0,8-38-17 15,-8 38 7-15,0 0-10 16,7-26 10-16,-7 26-10 0,0 0 16 15,0 0-11-15,0 0 8 16,0 0-6-16,15 39 3 0,-7-5 4 16,0 0-10-16,-1 5 11 15,1-1-5-15,7 9 2 0,-7-4-2 16,15 4 17-16,-8-4 15 16,0 4 20-16,8-9-1 15,0-4 1-15,-23-34-2 0,38 43 1 16,-38-43-14-16,38 34-16 15,-38-34-15-15,0 0 4 0,38 30-16 16,-38-30 12-16,0 0-11 16,0 0 14-16,0 0-14 0,0 0 12 15,0 0-10-15,0 0-1 16,0 0 7-16,0 0-28 0,23 18-81 16,-23-18-118-16,0 0-118 15,0 0-212-15,0 0-288 0</inkml:trace>
  <inkml:trace contextRef="#ctx0" brushRef="#br0" timeOffset="12748">929 569 776 0,'0'0'240'15,"0"0"121"-15,0 0 25 16,0 0-31-16,15 47-44 0,15 5-67 16,-7-1-18-16,0 0-76 15,-8 5-14-15,-7-5-49 0,-8 5-22 16,-16-9-34-16,1 0-3 16,-8-4-28-16,-7 0 13 0,0-9-18 15,-8-4-18-15,-1-9-69 16,39-21-30-16,-45 22-80 15,14-14-75-15,31-8-66 0,0 0-125 16,-45-34-49-16,22-13 53 16,8-4 16-16</inkml:trace>
  <inkml:trace contextRef="#ctx0" brushRef="#br0" timeOffset="12983">632 124 1239 0,'0'0'277'0,"0"0"-55"16,0 0-38-16,0 0 5 16,0 0-22-16,-8 48-21 0,1 11-21 15,14 14 19-15,-7 13-35 16,8 4-10-16,-8-1-8 16,7-3-45-16,-7-5-39 0,0-4 16 15,0-13-21-15,0-4-11 16,-7-8-21-16,-1-14-112 0,-7-4-134 15,15-34-174-15,0 0-173 16,-30 39 1-16</inkml:trace>
  <inkml:trace contextRef="#ctx0" brushRef="#br0" timeOffset="13289">274 586 813 0,'0'0'246'15,"0"0"92"-15,0 0 5 16,0 0-55-16,31 56-33 0,-1 4-46 16,1 4-30-16,-9 5-30 15,-6-1-27-15,-1-4-44 0,-8-4 5 16,-14-4-17-16,-1-5-37 15,-7 0-6-15,-8-4-4 16,-7-4-19-16,-1-9-5 0,1-8-7 16,30-26-45-16,-38 34-60 15,38-34-111-15,-46 13-102 0,46-13-172 16,0 0-111-16,-38-13-31 16</inkml:trace>
  <inkml:trace contextRef="#ctx0" brushRef="#br0" timeOffset="14604">13301 1866 617 0,'0'0'172'15,"0"0"84"-15,0 0 62 16,0 0-66-16,0 0 18 0,0 0 55 16,0 0-41-16,0 0-75 15,-16 34-65-15,-6 4-44 16,-9-3-55-16,1-1-15 0,-16-4-9 16,8 0-21-16,0-5 0 15,0-3-44-15,7-5-91 0,31-17-61 16,0 0-67-16,-38 8-115 0,38-8-69 15,0 0 65-15,0 0 49 16,16-38 44-16,-1 4 81 0,0-5 43 16,-15 39 67-16,15-43 66 15,-15 43 78-15,15-34 33 0,-15 34 33 16,0 0 9-16,0 0 55 0,0 0 5 16,-38 9-20-16,0 8-14 15,38-17-24-15,-45 34-56 16,7-8-35-16,38-26 13 0,-46 34-58 15,8-13-141-15,0-4-154 16,0 1-136-16</inkml:trace>
  <inkml:trace contextRef="#ctx0" brushRef="#br0" timeOffset="14993">11992 1921 1125 0,'0'0'262'0,"0"0"-8"0,0 0-25 15,0 0-49-15,0 0-54 16,0 0-38-16,0 0-40 0,0 0-22 15,0 0-2-15,-8 39-4 0,8-39-17 16,0 0 13-16,0 0-12 16,0 0-9-16,-38 25 16 15,38-25 4-15,0 0-36 0,0 0 18 16,0 0 6-16,-38-21 3 0,38 21-1 16,0 0 21-16,0 0 14 15,0 0-3-15,0 0-29 0,0 0-12 16,0 0 10-16,0 0 11 15,-38 0-27-15,38 0 15 0,0 0-76 16,0 0-192-16,-46 38-326 0,1-12-159 16</inkml:trace>
  <inkml:trace contextRef="#ctx0" brushRef="#br0" timeOffset="15384">10478 2037 1532 0,'0'0'135'0,"0"0"136"0,30-5 11 16,-30 5-65-16,0 0-106 15,0 0-37-15,-7 43-27 0,-9-13-33 16,16-30 2-16,-38 34-10 0,38-34-6 16,0 0-8-16,-38 35 2 15,38-35-38-15,0 0-37 0,0 0 14 16,-38 0 1-16,38 0 5 16,0 0 31-16,-30-43 23 0,15-4-10 15,15 47 6-15,-16-56 3 16,1 13 21-16,15 43-13 0,0 0 15 15,0 0-21-15,0 0 12 0,-61-17 8 16,16 30-8-16,-1 8-12 16,0 5-150-16,1 8-358 0,-1 1-272 15</inkml:trace>
  <inkml:trace contextRef="#ctx0" brushRef="#br0" timeOffset="17360">5403 2392 764 0,'0'0'168'0,"0"0"22"16,0 0 25-16,0 0-33 0,0 0 39 15,0 0-9-15,0 0-4 16,0 0-56-16,7 25-16 15,-7-25-14-15,0 0-41 0,0 0-19 16,0 0-44-16,0 0 6 16,0 0-16-16,0 0 0 0,0 0 4 15,0 0-17-15,0 0 14 16,0 0-18-16,0 0 28 0,0 0-19 16,0 0 4-16,0 0-4 15,0 0 0-15,0 0 4 0,31-38-13 16,-31 38 22-16,22-43-9 0,1 0-4 15,0-4-5-15,0-4 5 16,0-5 6-16,0-4-10 16,7 1 9-16,-7 3 5 0,0 13-14 15,-23 43-5-15,15-47 4 16,-15 47 12-16,0 0-7 0,0 0-7 16,0 0 7-16,0 0 11 15,0 0-24-15,0 0 19 0,0 0-6 16,0 0-6-16,0 0 17 15,0 0-20-15,0 0 15 0,0 0 11 16,0 0 12-16,0 0 30 16,8 43-2-16,-1 4 1 0,-7-4-24 15,8 4-2-15,-8-4 8 0,7-1-11 16,-7-3-9-16,16-1-1 16,-16-38 7-16,15 43-13 0,-15-43 7 15,30 39-18-15,-30-39 10 16,46 21-3-16,-8-8 2 15,-38-13-8-15,38 4-3 0,-38-4 9 16,30-4-15-16,-30 4 13 16,0 0-13-16,46-39 15 0,-16 1-15 15,1-1 10-15,-8-8 0 16,0-8-9-16,-8-5 12 0,0-9-14 16,8 5 7-16,-8 4 2 15,-7 9-9-15,-8 51 15 0,15-43-8 16,-15 43-15-16,0 0 12 0,0 0-5 15,0 0 13 1,0 0-13-16,0 47 19 0,7 0-11 16,-7 5 21-16,8-5 17 0,-8 8 12 15,8-8-3-15,-1 5-4 16,1-5-14-16,7-4-14 0,0-1-7 16,1-7 5-16,-16-35-13 15,22 42 0-15,-22-42 6 0,31 35-25 16,-31-35-93-16,0 0-132 15,0 0-89-15,0 0-185 0,38 12-186 16,-8-12-29-16</inkml:trace>
  <inkml:trace contextRef="#ctx0" brushRef="#br0" timeOffset="17609">6696 2075 1481 0,'0'0'353'0,"0"0"19"0,0 0 28 15,0 0-71-15,0 0-101 16,0 0-64-16,15 43-46 0,-7 0-39 16,0-5-27-16,-1 5-26 15,1-4-8-15,7-5-15 16,-7-4 8-16,-8-30-50 0,7 30-143 15,-7-30-119-15,0 0-143 16,0 0-212-16,0 0-195 0</inkml:trace>
  <inkml:trace contextRef="#ctx0" brushRef="#br0" timeOffset="17808">6932 1840 1976 0,'0'0'315'16,"0"0"9"-16,0 0-65 15,0 0-105-15,0 0-79 0,0 0-37 16,0 0-27-16,0 0-44 16,0 0-168-16,0 0-192 0,0 0-230 15,38 8-39-15</inkml:trace>
  <inkml:trace contextRef="#ctx0" brushRef="#br0" timeOffset="18432">7137 2191 1658 0,'0'0'381'0,"0"0"-58"16,0 0-80-16,0 0-77 0,0 0-66 15,0 0-50-15,0 0-30 16,0 0-11-16,46-9-5 0,-8 1-12 16,-7-1 8-16,-31 9-3 0,45-4 6 15,-7 8 8-15,-38-4-8 16,38 21 9-16,-15-3 3 0,-23-18-5 16,23 38-5-16,-8-8-5 15,0-4 5-15,-7 4-5 16,-8-5 12-16,0 1-9 0,0-26 6 15,-8 38-13-15,8-12 7 16,0-26 3-16,0 0-6 0,0 0-5 16,-15 30 2-16,15-30 3 15,0 0 0-15,0 0 16 0,0 0-21 16,0 0 19-16,0 0-21 0,0 0 15 16,31-38-12-16,-9-1-10 15,9-12-1-15,-1-1-47 0,1-12 27 16,7 4 2-16,-8 5 12 15,1 3 21-15,-1 10-10 16,-7 7 10-16,-23 35 0 0,15-34-8 16,-15 34 8-16,0 0-7 15,0 0 21-15,0 0-14 0,0 0 11 16,0 0-8-16,23 39 32 0,-8-5-9 16,-15 4 21-16,8 1-9 15,-1 4 4-15,1-1 17 0,0 1-5 16,-8 9-6-16,7-10 7 15,1 5-27-15,-8-4 2 0,7-4-14 16,-7-1-11-16,0-8 9 0,0-4-14 16,0-26 10-1,0 0 0-15,0 0-14 0,0 30-27 16,0-30-75-16,0 0-115 0,0 0-126 16,0 0-166-16,-38-35-142 15,38 35-19-15</inkml:trace>
  <inkml:trace contextRef="#ctx0" brushRef="#br0" timeOffset="19096">8012 2032 1304 0,'0'0'252'16,"0"0"-18"-16,0 0-49 0,0 0-55 16,0 0-65-16,8-42-34 15,-8 42 6-15,0 0-51 0,0 0 9 16,30-43 9-16,-30 43-4 16,0 0 0-16,0 0-17 0,46-34 28 15,-46 34 25-15,46-13-58 16,-46 13 22-16,38-4-12 0,-38 4 8 15,0 0 1-15,45 17 13 0,-45-17 0 16,0 0 24-16,39 42 52 16,-17-3-5-16,-14-1-12 15,-8 1-10-15,0-1-5 0,-8 5 4 16,1-4-19-16,7-5 17 16,-8 0-31-16,8-34 17 0,-7 39-19 15,7-39-7-15,0 0 14 0,0 0-2 16,0 0 9-16,0 0 9 15,0 0-34-15,0 0 8 0,0 0-24 16,0 0 4-16,0 0 11 16,22-47-17-16,-6 0 6 0,6-5 9 15,1-3-20-15,0-10 11 16,0 6 8-16,7 7-17 16,-7 9 3-16,-23 43 10 0,23-38-18 15,-23 38 11-15,0 0 12 0,0 0-1 16,0 0-11-16,0 0 17 15,0 0 23-15,23 47-5 0,-23-47 3 16,15 60-11-16,0-13 16 16,0-4 16-16,-7-9-4 0,7 4 1 15,0 1-3-15,-7-1-25 0,0 1-8 16,7-1 3-16,-15-38-17 16,8 43 7-16,-8-43-7 0,15 34-12 15,-15-34-95-15,0 0-85 16,0 0-140-16,0 0-139 15,0 0-164-15,0 0-83 0</inkml:trace>
  <inkml:trace contextRef="#ctx0" brushRef="#br0" timeOffset="19955">4710 2114 1265 0,'0'0'440'15,"0"0"-31"-15,-23 38-121 16,8-8-54-16,8 0-37 15,-9 4-46-15,-7 1-31 0,-7 7-46 16,-8 1-33-16,0-9-9 16,8 1-25-16,-9-6-3 0,9-3-4 15,0-4 4-15,30-22 7 16,-31 12-42-16,31-12-50 0,-38 13-33 16,38-13-7-16,-30-8-31 0,30 8-29 15,0 0 52-15,-16-52-25 16,9 5-17-16,7 0 15 0,7 0 80 15,9 4 34-15,-16 43 21 16,15-47 21-16,-15 47 43 0,0 0 90 16,0 0 51-16,0 0 3 0,0 0-15 15,0 0-41 1,-38 35-33-16,7 3-46 0,1-4-18 16,30-34-1-16,-38 43-29 0,38-43-11 15,-38 39-104-15,38-39-206 16,-38 34-389-16,0-17-155 0</inkml:trace>
  <inkml:trace contextRef="#ctx0" brushRef="#br0" timeOffset="21196">1750 2610 955 0,'0'0'208'16,"0"0"90"-16,0 0-60 0,0 0-65 15,0 0-14-15,0 0-51 16,0 0 7-16,0 0-10 0,0 0-7 16,31 13 0-16,-31-13-24 15,23-17-29-15,-23 17-8 0,38-35-4 16,-16-7-9-16,1-5-4 0,0-9-16 15,8-4-8-15,-1 0 8 16,-7 5 6-16,7-1-7 0,-7 17-12 16,-8 10 6-16,-15 29-5 15,0 0 18-15,0 0-10 16,0 0-14-16,0 0 6 0,0 0 14 16,0 0-3-16,0 0-9 15,38 8 8-15,-38-8 13 0,31 43-11 16,-1-5 15-16,1-3 19 0,-9 3 8 15,9-4-12-15,-8 5 2 16,7-9-8-16,-7 0-1 0,7 0-22 16,-7-9 38-16,-23-21-9 15,31 21 9-15,-31-21-8 0,30 18 6 16,-30-18 42-16,0 0 10 16,0 0-11-16,0 0-45 15,0 0 11-15,31-35-26 0,-9-3 5 16,1-5-18-16,-8-8-7 0,1-9 10 15,6-4-20-15,-6-5 18 16,7 5-10-16,-8 17 2 0,-8 4 2 16,-7 43-9-16,16-43 14 15,-16 43-6-15,0 0-14 0,0 0 14 16,0 0-20-16,0 0-96 0,0 0-51 16,0 0-104-16,0 0-134 15,0 0-145-15,0 0-124 0,0 0-37 16</inkml:trace>
  <inkml:trace contextRef="#ctx0" brushRef="#br0" timeOffset="21729">868 2387 874 0,'45'13'371'16,"-45"-13"3"-16,38 35-4 15,-7 7-80-15,-16-3-58 0,0 8-40 16,-7 0-22-16,-1-4-79 16,-7-1-29-16,-7-3-35 0,-1-5-14 15,1 0 4-15,7-34-65 16,-23 47-87-16,23-47-103 15,-38 39-117-15,38-39-95 0,-53 26-63 16,14-18 13-16</inkml:trace>
  <inkml:trace contextRef="#ctx0" brushRef="#br0" timeOffset="21976">693 1964 735 0,'0'0'107'16,"0"0"100"-16,0 0 70 0,0 0-9 15,-8 64-70-15,8-8-31 16,-8 4-61-16,1 4 45 16,-1 4-68-16,-7 1-47 0,7-1 0 15,-7 5-36-15,8-5 3 0,-1-4-3 16,-7 1-36-16,7-10-148 15,1-8-201-15,-1-12-151 0,8-35-39 16</inkml:trace>
  <inkml:trace contextRef="#ctx0" brushRef="#br0" timeOffset="22348">267 2293 510 0,'0'0'135'16,"0"0"91"-16,0 0 96 0,0 0-23 15,0 0 33-15,22 47 5 16,-6-4-21-16,-9 4-33 16,1 5-50-16,7-1-29 0,-7 0-43 15,-1 1 2-15,1-5-27 16,-8 0-19-16,0-5-31 0,0-3-33 16,-15-1-20-16,-1-3-27 0,-14-1 7 15,0-8-84-15,-8-9-107 16,0 0-67-16,-16-4-90 0,9-5-179 15,-1-4-255-15,0-12-68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6:24.6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90 602 0,'0'0'153'0,"0"0"-25"16,0 0-7-16,0 0-3 16,0 0-29-16,0 0-63 0,0 0-11 15,0 0-19-15,0 0 0 16,53 39 33-16,-53-39-78 16,46 21-137-16,-46-21-99 0,53 9-29 15</inkml:trace>
  <inkml:trace contextRef="#ctx0" brushRef="#br0" timeOffset="224">533 197 371 0,'0'0'86'0,"0"0"9"16,0 0-12-16,45 13-18 0,-45-13-29 16,0 0-9-16,0 0-33 15,38 30 23-15,-38-30-34 0,0 0-76 16,46 34-94-16</inkml:trace>
  <inkml:trace contextRef="#ctx0" brushRef="#br0" timeOffset="449">1119 90 307 0,'0'0'70'0,"0"0"43"0,0 0-27 16,0 0-39-16,45 0-23 15,-45 0-17-15,54 9-7 0,-54-9 0 16,45 4 24-16,-45-4-103 16,38-4-78-16,-38 4-33 15</inkml:trace>
  <inkml:trace contextRef="#ctx0" brushRef="#br0" timeOffset="649">1575 48 298 0,'0'0'86'15,"0"0"-19"-15,0 0-26 0,46 12-34 16,-46-12-2-16,53 9-12 16,-53-9 10-16,46 13 5 15,-46-13-78-15,53 4-43 16,-53-4 14-16,61 0 0 0</inkml:trace>
  <inkml:trace contextRef="#ctx0" brushRef="#br0" timeOffset="801">2055 39 245 0,'0'0'36'0,"0"0"-2"16,45-4-26-16,-45 4 2 15,0 0 8-15,0 0-18 16,0 0-86-16</inkml:trace>
  <inkml:trace contextRef="#ctx0" brushRef="#br0" timeOffset="1001">2465 22 253 0,'0'0'22'0,"0"0"-9"16,0 0-13-16,38 4-9 16,-38-4 6-16,0 0-7 0,46 13-63 15</inkml:trace>
  <inkml:trace contextRef="#ctx0" brushRef="#br0" timeOffset="1229">2800 0 407 0,'0'0'136'0,"0"0"22"0,0 0-19 16,0 0 24-16,0 0 42 15,0 0-32-15,46 0-10 0,-46 0-48 16,0 0-4-16,0 0-82 16,0 0-15-16,0 0 0 15,0 0 0-15,0 0-29 0,0 0-190 16,0 0-186-16,0 0-35 16</inkml:trace>
  <inkml:trace contextRef="#ctx0" brushRef="#br0" timeOffset="1396">2899 65 811 0,'0'0'233'16,"0"0"-31"-16,0 0-51 16,0 0-70-16,0 0-32 0,0 0-32 15,0 0-138-15,0 0-143 16,-61 38-157-16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24.3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5322 842 1670 0,'0'0'422'0,"0"0"-28"16,0 0-110-16,0 0-97 15,-61 43-78-15,61-43-55 16,-61 13-18-16,61-13 6 15,0 0-16-15,-53-21-12 0,53 21-5 16,0 0-9-16,8-60 2 16,-8 60-8-16,53-47 9 15,0 25-9-15,-53 22-2 0,61 5 8 16,-61-5 3-16,0 0 33 16,46 64 26-16,-39-9 2 0,-30 1-16 15,-7-5-27-15,30-51-9 16,-84 73-10-16,8-22-10 15,0-12-160-15,0-9-204 16,0-9-365-16,15-21-173 0</inkml:trace>
  <inkml:trace contextRef="#ctx0" brushRef="#br0" timeOffset="180">4592 842 1751 0,'0'0'416'0,"0"0"-97"16,-61 65-121-16,23-14-96 15,38-51-36-15,-54 64-35 0,-7-13-22 16,61-51-260-16,-76 52-332 16,23-22-254-16</inkml:trace>
  <inkml:trace contextRef="#ctx0" brushRef="#br0" timeOffset="515">4219 864 1664 0,'-84'-26'393'0,"16"13"-94"15,68 13-131 1,-84-8-78-16,23 3-51 0,61 5-18 15,0 0-16-15,0 0-2 16,0 0-3-16,0 0-13 0,-30-64 7 16,30 64-1-16,0 0 7 15,68-60-7-15,-68 60 3 16,68-25 0-16,-68 25 19 0,61 13 7 16,-61-13 34-16,31 51 22 15,-31-51 10-15,-15 68-15 16,-8-12-33-16,23-56-22 15,-76 68-26-15,7-16 17 0,1-14-109 16,-8-8-148-16,-8-13-186 16,8-8-205-16,7-13-12 15</inkml:trace>
  <inkml:trace contextRef="#ctx0" brushRef="#br0" timeOffset="720">3481 641 1814 0,'0'0'393'0,"53"73"-77"15,-53-73-70-15,23 77-80 16,0-13-77-16,-23-64-42 0,7 69-19 16,-7-69-20-16,-30 72-2 15,30-72-151-15,-84 60-208 16,16-21-295-16,-9-22-86 0</inkml:trace>
  <inkml:trace contextRef="#ctx0" brushRef="#br0" timeOffset="1039">3016 731 1453 0,'0'0'394'15,"0"0"-60"-15,-22 77-46 0,-1-4-18 16,0 4-70-16,-7 8-76 16,7 5-45-16,0 4-15 15,0 1-21-15,0-10 2 0,0-4-21 16,8-16-16-16,8-10-8 16,7-55 23-16,0 0-12 15,0 0 3-15,-54 17-3 16,54-17 11-16,-61-43-7 0,23-12-10 15,0-22-2-15,16-13-14 0,-1-8 1 16,15 8 5 0,8 4 14-16,0 14-9 0,15 7-72 15,1 10-201-15,-16 55-342 16,22-56-403-16</inkml:trace>
  <inkml:trace contextRef="#ctx0" brushRef="#br0" timeOffset="1444">1906 701 2267 0,'0'0'232'0,"0"0"43"15,0 0-31-15,0 0-74 0,0 0-67 16,0 0-47-16,0 0-22 16,-8 52-21-16,8-52-16 15,0 0 7-15,-30 55-4 0,30-55 0 16,0 0-5-16,0 0 5 16,0 0 0-16,-61 0-18 15,61 0-5-15,0 0 3 16,-23-47 4-16,23 47 9 0,0 0-1 15,-15-51 12-15,15 51 5 16,0 0 0-16,0 0 15 16,-54 38 13-16,54-38 1 0,-61 82-8 15,8-10-20-15,15-16-7 16,38-56-3-16,-61 64-26 0,61-64-161 16,0 0-292-16,-61 39-490 15</inkml:trace>
  <inkml:trace contextRef="#ctx0" brushRef="#br0" timeOffset="1660">1944 0 2854 0,'0'0'369'0,"0"0"-26"15,0 0-128-15,0 0-102 16,0 0-56-16,0 0-28 0,0 0-61 16,0 0-210-16,0 0-189 15,0 0-350-15,0 0-281 16</inkml:trace>
  <inkml:trace contextRef="#ctx0" brushRef="#br0" timeOffset="1856">1449 145 2218 0,'-46'81'419'0,"24"-4"-61"0,6 5-92 16,9-1-107-16,7 0-64 15,-8 5-52-15,1 4-28 0,-16-1-97 16,-8-3-188-16,-7-13-262 15,-7-9-374-15</inkml:trace>
  <inkml:trace contextRef="#ctx0" brushRef="#br0" timeOffset="2063">1008 804 2493 0,'0'0'361'0,"0"0"-71"16,0 0-92-16,0 0-95 16,0 73-51-16,-31 4-18 0,-30 0-28 15,-7 0-86-15,-8-5-132 16,7-7-183-16,1-14-190 16,15-17-148-16,53-34 36 0</inkml:trace>
  <inkml:trace contextRef="#ctx0" brushRef="#br0" timeOffset="2432">566 483 2343 0,'0'0'335'16,"-60"21"-72"-16,60-21-74 15,-61 60-78-15,23-4-45 0,7 0-14 16,16 3-24-16,7-3-21 15,8-5-7-15,0-51 6 16,16 60 1-16,-16-60-3 0,0 0 7 16,0 0-8-16,0 0-1 15,0 0-2-15,0 0-3 16,0 0 3-16,0 0 0 0,0 0-4 16,0 0-2-16,-54-38 18 15,1 21-15-15,7 21 16 16,-7 13 36-16,8 9 10 15,45-26 15-15,-54 72-6 0,16 1-24 16,15 4-19-16,23 9-16 16,23-1-6-16,8 5 0 0,14-4 9 15,9-14-78-15,6-3-170 16,-6-9-218-16,7-9-309 16,-1-8-169-16</inkml:trace>
  <inkml:trace contextRef="#ctx0" brushRef="#br0" timeOffset="2568">1137 1946 2727 0,'53'-17'262'0,"8"-4"-56"16,15-5-104-16,8 0-51 0,0-4-64 16,7 0-259-16,-15 9-499 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23.32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793 505 1756 0,'0'0'404'0,"0"0"-14"0,0 0-73 15,0 0-95-15,-15 68-71 16,15 1-41-16,23-5-44 15,7-4-37-15,16-5-16 16,-8-3-10-16,-38-52-225 0,61 55-312 16,-23-21-429-16</inkml:trace>
  <inkml:trace contextRef="#ctx0" brushRef="#br0" timeOffset="411">1303 120 1599 0,'-61'-47'311'0,"-15"8"-12"0,0 13-79 16,-8 14-88-16,-7 16-30 16,0 13 11-16,-16 21 1 0,1 18 0 15,-9 17-26-15,9 12-2 16,7 9-8-16,15 5-11 15,8 4 2-15,15 8-14 0,16-4-14 16,22 8 11-16,23 1-21 16,38-5 10-16,23-4-3 0,45-9-1 15,24-21-17-15,22-13-9 16,15-25 4-16,-7-18-13 16,0-25 3-16,-16-22-5 0,-14-21-12 15,-24-30 2 1,-7-30-57-16,-23-17 14 0,-7-25 20 15,-24-10 20-15,-14 1 3 16,-24 13 10-16,-14 21 7 0,-31 21-4 16,-15 30 3-16,-16 22-3 15,-22 21-46-15,-16 26-168 16,-15 12-227-16,8 14-478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21.6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2161 415 1854 0,'0'0'281'0,"0"0"-88"16,0 0-13-16,0 0-12 16,53-26-42-16,-53 26-36 0,61 13-19 15,-16 4-37-15,-45-17-19 16,54 39-2-16,-54-39 18 15,0 0 5-15,30 60-9 0,-30-60-12 16,-15 60-5-16,-31-18-1 16,-22-3-16-16,-1-9 4 15,1 0-22-15,-8-9-13 16,7-12 3-16,8-9 14 0,8-4-2 16,53 4-8-16,-53-26 22 15,53 26-22-15,0 0 27 16,0 0-7-16,0-43 11 0,0 43-16 15,0 0 19-15,61-13-6 16,-16 13 5-16,-45 0 20 0,54 22 7 16,-54-22 0-16,45 30-4 15,-45-30 12-15,0 0-18 16,0 51-9-16,0-51 2 0,-53 56-12 16,-8-18 0-1,-7-12 0-15,-1-9 7 0,1-9-1 16,14-8-4-16,1-8 4 15,53 8-6-15,-45-17 4 0,45 17-69 16,0 0-116-16,-16-60-198 16,16 4-300-16,16 1-129 15</inkml:trace>
  <inkml:trace contextRef="#ctx0" brushRef="#br0" timeOffset="170">1940 107 1956 0,'68'-21'408'0,"-14"8"-64"15,-1 0-154-15,8 0-96 16,0 0-53-16,-8 1-182 0,-53 12-301 16,61-22-438-16</inkml:trace>
  <inkml:trace contextRef="#ctx0" brushRef="#br0" timeOffset="385">997 17 2767 0,'0'0'336'15,"0"0"-121"-15,0 0-96 16,30 56-71-16,0 8-17 0,-7-8-22 16,0 4-246-16,-8-1-331 15,-15-3-400-15</inkml:trace>
  <inkml:trace contextRef="#ctx0" brushRef="#br0" timeOffset="896">829 240 2167 0,'0'0'274'16,"0"0"-47"-16,0 0-111 0,-7 60-50 15,-1 0-28-15,-7-1-8 16,-1 1-12-16,-14 4-22 0,-16-4-5 15,-15-4 9-15,-7-9 0 16,-8-13 10-16,0-8-4 16,0-13 0-16,0-13-3 15,0-13-3-15,7-8 2 0,16-14-8 16,53 35 2-16,-46-55-7 16,16 3 5-16,30 52 11 15,0-55-12-15,0 55 12 0,0 0-1 16,68-34-7-16,-22 21-8 15,0 17 7-15,-46-4 8 16,45 38 9-16,-45-38 0 0,23 65 14 16,-23 7 26-16,-8 1 92 15,-14 4-20-15,-9 4-5 16,-7 1-20-16,8-5-24 16,-1 4-21-16,16-4-12 0,7 0-4 15,8-9 1-15,23 1 6 16,23-9-4-16,7-9-8 0,23-8-5 15,8-13-24-15,0-13-1 16,-8-9-8-16,0-12-51 16,-8-17-147-16,-7-13-134 0,-15-9-183 15,-16-13-329-15,-7 1-50 16</inkml:trace>
  <inkml:trace contextRef="#ctx0" brushRef="#br0" timeOffset="1045">768 1207 2191 0,'0'0'357'0,"-15"-43"-29"16,15 43-86-16,0 0-117 15,0 0-60-15,0 0-33 16,0 0-69-16,0 0-262 0,0 0-419 16,0 0-371-16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19.18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3979 493 1138 0,'0'0'309'0,"0"0"-14"16,0 0-37-16,-8 42-52 15,16 1-25-15,7 0-20 0,1 0-41 16,6 0-40-16,-22-43-22 16,31 55-11-16,-31-55 21 15,15 56 5-15,-7-22-27 0,-8-34-24 16,-31 43-4-16,-22-22 0 15,0-4-14-15,-8-4-2 16,0-9-2-16,8-4-3 16,-1-8 14-16,9-1-43 0,7-8-9 15,38 17 14-15,0 0-6 16,-38-38 7-16,38 38 22 16,0 0 0-16,22-35-9 0,-22 35 8 15,46-12 8-15,-8 12-7 16,0 12 14-16,0 6 5 0,0 7-5 15,-38-25 11-15,38 43 13 16,-15-9 2-16,-23-34-10 16,15 47 7-16,-22-13-5 0,7-34-16 15,-38 39-3-15,-16-9 0 16,1-4-9-16,0-14 6 16,-8-7-2-16,0-1-10 0,8-8-2 15,7-9 18-15,8-4-5 16,38 17-50-16,-45-47-56 15,14 0-81-15,8 8-174 16,16-8-311-16,-1-4-85 0</inkml:trace>
  <inkml:trace contextRef="#ctx0" brushRef="#br0" timeOffset="214">3523 120 1905 0,'0'0'360'15,"0"0"-42"-15,0 0-107 16,0 0-95-16,0 0-63 0,0 0-25 16,0 0-1-16,0 0-37 15,0 0-256-15,0 0-309 16,0 0-269-16</inkml:trace>
  <inkml:trace contextRef="#ctx0" brushRef="#br0" timeOffset="1245">3249 484 1522 0,'0'0'286'16,"0"0"-9"-16,0 0-61 16,0 0-88-16,0 0-51 15,0 0-8-15,15 47-49 0,-15-47 0 16,15 47 12-16,-15-47 9 16,0 43-37-16,0-43 1 15,0 0 14-15,-53 38-22 16,-8-20-2-16,0-10 20 0,8-4-31 15,7-12-29-15,46 8 7 16,-53-22-17-16,53 22 16 0,0 0 10 16,-31-47 24-16,31 47-9 15,0 0 0-15,-15-42 32 16,15 42-13-16,0 0-21 0,0 0 16 16,0 0 6-16,0 0 19 15,0 0 40-15,0 0-17 0,0 0-34 16,-38 42 0-1,38-42 5-15,-61 39-19 0,8-18-11 16,15-12 32-16,38-9-26 16,-53 4 9-16,53-4 6 15,-46-17-32-15,46 17-54 0,0 0 18 16,-38-51 26-16,38 51 11 16,0 0-3-16,-8-52 40 0,8 52-20 15,0 0-11-15,0 0 33 16,0 0-15-16,0 0 15 15,0 0 44-15,0 0-32 0,0 43 11 16,0-43-12-16,-15 43-20 16,15-43-6-16,0 0 11 0,-61 47-8 15,8-21-15 1,0-14 22-16,0-7-11 0,7-5-2 16,46 0 16-16,-61-17-16 15,61 17-19-15,0 0 31 0,-53-35-18 16,53 35-12-16,0 0 32 15,0 0-20-15,0 0 1 16,0 0 8-16,0 0-10 0,0 0 22 16,0 0-9-16,0 0-3 15,0 0 23-15,0 0-11 0,0 0-21 16,-61 22 11-16,8-5-5 16,-8-9-12-16,0-3 22 15,0-1-10-15,8-13-8 16,53 9 13-16,-69-21-5 0,69 21-7 15,-61-34 16-15,61 34-22 16,0 0 5-16,0 0 8 16,0 0-15-16,0 0 27 0,0 0-12 15,0 0-4-15,0 0 4 16,0 0-7-16,0 0 11 0,0 0 10 16,61 30-8-16,-15 0 9 15,-8 4-20-15,-38-34 30 16,46 47 18-16,-46-47 2 15,38 60 8-15,-31-9 41 0,-22-4 14 16,-23 0-16-16,-30 0-2 16,-9 0-20-16,-14-8-28 15,-8-5-9-15,-15-8-11 0,-8-5-17 16,-7-16 0-16,-8-10 12 16,-8-8-17-16,1-17-7 0,7-12 4 15,0-10 10-15,15-3-31 16,16-5-107-16,14 0-104 15,16-8-153-15,15-1-314 0,39-8-126 16</inkml:trace>
  <inkml:trace contextRef="#ctx0" brushRef="#br0" timeOffset="1470">2503 73 2680 0,'38'-38'302'0,"-38"38"-100"15,30-26-87-15,-30 26-56 16,46-13-27-16,0 18-15 0,-1 3-7 16,1 9-2-16,0 5-13 15,-16-1-39-15,-30-21-179 16,0 0-229-16,0 47-408 15</inkml:trace>
  <inkml:trace contextRef="#ctx0" brushRef="#br0" timeOffset="1642">1879 304 1789 0,'8'-51'383'0,"37"21"-48"0,24 9-121 15,14 16-116-15,1-3-50 16,7 4-31-16,-14-1-159 16,-24 10-323-16,-53-5-399 15</inkml:trace>
  <inkml:trace contextRef="#ctx0" brushRef="#br0" timeOffset="1830">928 501 2836 0,'0'0'335'16,"0"0"-142"-16,0 0-85 16,0 0-63-16,0 0-158 15,0 0-292-15,0 0-655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28.3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4286 107 2206 0,'0'0'271'0,"0"0"-113"15,0 0-82-15,0 0-45 0,0 0-113 16,0 0-366-16,0 0-460 16</inkml:trace>
  <inkml:trace contextRef="#ctx0" brushRef="#br0" timeOffset="-661">5777 535 1052 0,'0'0'233'0,"0"0"-52"16,0 0-23-16,0 0 46 15,0 0 40-15,0 0-50 16,0 0-11-16,0 0-52 0,-61 51-20 15,1-4-21-15,14 5-34 16,46-52-19-16,-53 72-24 0,22-12-10 16,31-60-3-16,-23 60 0 15,23-60 15-15,0 0-3 16,0 0-9-16,0 0-3 0,0 0-10 16,0 0 5-1,46 26-1-15,-46-26 0 0,0 0 6 16,0 0-9-16,0 0 11 15,0 0 5-15,0 0-4 0,0 0-3 16,0 0-48-16,0 0-115 16,0 0-259-16,0 0-358 15</inkml:trace>
  <inkml:trace contextRef="#ctx0" brushRef="#br0" timeOffset="-176">4210 766 2355 0,'0'0'222'0,"0"0"-64"0,0 0-73 15,0 0-55-15,0 0-12 16,0 0-18-16,0 0-106 16,30-64-39-16,-30 64-24 15,69-69 55-15,-1 10 32 0,1 11 48 16,-8 10 11-16,7 12 28 16,-7 13-5-16,-61 13 6 15,99 5-6-15,-23-1-3 0,-15 5-18 16,-61-9 36-16,0 0-9 15,61 12 20-15,-61-12 35 0,0 0 28 16,0 0 41-16,0 0-18 16,0 0 14-16,-84 39 16 15,8-9-11-15,0 4-15 0,-8 9-18 16,1 0-10-16,-1 12 11 16,-8 5-9-16,1 0-3 0,0 0-40 15,7 0-17 1,0 0-18-16,8-9-15 0,8-4-84 15,-1-13-160-15,16-8-226 16,53-26-397-16,-61 4-99 0</inkml:trace>
  <inkml:trace contextRef="#ctx0" brushRef="#br0" timeOffset="267">3449 728 2304 0,'0'0'320'0,"0"0"-109"16,0 0-72-16,0 0-46 0,0 0-45 15,0 0-21-15,76-35-14 16,-7 27-13-16,-9 8 44 16,-60 0 10-16,0 0-12 0,31 64-21 15,-39-4-5-15,-15 0-9 16,-22 0-12-16,-16-5-154 16,-8 5-214-16,1-13-425 15,-8-4-152-15</inkml:trace>
  <inkml:trace contextRef="#ctx0" brushRef="#br0" timeOffset="810">2970 693 1775 0,'0'0'228'16,"0"0"-70"-16,0 0-92 0,0 0-12 15,0 0-17-15,0 0-30 16,0 0-51-16,7-72-49 16,24 12 35-16,-31 60 6 0,53-60 32 15,-53 60 14-15,0 0 12 16,61-52 1-16,-61 52-15 0,0 0 22 15,0 0-14-15,0 0 24 16,0 0 10-16,0 0-24 16,0 73 47-16,-23-17 9 0,0-1 31 15,-7 1-29-15,-16 4 14 16,8-4 10-16,0 8 25 16,-8-9-12-16,8 1-36 15,0 0-7-15,8-1-26 0,-1-12 24 16,31-43 3-16,-38 47 24 15,38-47 0-15,0 0-16 16,0 0-6-16,-60 26 4 0,60-26 2 16,-54-5-3-16,54 5-10 15,0 0-9-15,-53-64-11 0,23-4-27 16,14-1-3-16,16 1-8 16,8 4 0-16,7 0 5 15,16 12-1-15,-31 52-1 16,60-60-76-16,1 22-150 0,-7 16-203 15,-54 22-446-15,76-4-190 16</inkml:trace>
  <inkml:trace contextRef="#ctx0" brushRef="#br0" timeOffset="967">3023 1416 1922 0,'0'0'409'0,"0"0"-110"16,0 0-149-16,0 0-92 0,0 0-219 16,0 0-340-16,30-43-384 15</inkml:trace>
  <inkml:trace contextRef="#ctx0" brushRef="#br0" timeOffset="1746">2003 497 2206 0,'0'0'302'0,"0"0"-37"15,0 0-49-15,-30 68-58 16,15-8-69-16,7-9-39 15,8-51-37-15,-15 60-1 0,0-17-12 16,15-43 10-16,0 0-6 16,-46 38 4-16,46-38-8 0,-46 9 0 15,46-9 0-15,0 0-9 16,0 0 15-16,-38-69-13 16,15 18 3-16,23 51-5 15,-15-51 17-15,15 51-2 0,0 0-1 16,0 0 1-16,0 0 10 15,0 0-7-15,0 0-1 16,0 0 1-16,0 0-7 0,0 0 4 16,0 0 11-16,0 0-5 15,0 0-5-15,0 0-5 16,0 0 8-16,0 0 6 0,0 0 8 16,0 0-9-16,0 0-8 15,0 0-2-15,0 0 5 0,0 0 0 16,0 0-10-16,0 0 0 15,0 0 0-15,-53-52 0 16,53 52-9-16,0 0 14 16,0 0-5-16,0 0 2 0,0 0-6 15,0 0-2-15,0 0 6 16,0 0 6-16,0 0-1 16,0 0-5-16,0 0 7 0,0 0-2 15,0 0-8-15,0 0 7 16,0 0-4-16,0 0 0 15,0 0 18-15,0 0-4 0,-23-51-2 16,23 51-3-16,0 0 5 16,0 0-5-16,0 0-13 0,0 0 4 15,0 0 3 1,0 0-3-16,0 0 5 0,0 0-5 16,0 0-7-16,0 0 7 15,0 0 75-15,0 0 54 0,0 0 4 16,0 0-32-16,0 0-28 15,-23 51-33-15,8 1-19 16,-8-1-8-16,23-51-5 0,-38 69-2 16,8-14-2-16,30-55-132 15,-53 56-145-15,7-22-115 16,46-34-190-16,-53 30-336 0</inkml:trace>
  <inkml:trace contextRef="#ctx0" brushRef="#br0" timeOffset="1947">1973 94 2442 0,'53'-34'327'0,"-53"34"-25"15,0 0-116-15,0 0-101 16,0 0-44-16,0 0-14 15,0 0-19-15,0 0-171 16,0 0-237-16,0 0-430 0</inkml:trace>
  <inkml:trace contextRef="#ctx0" brushRef="#br0" timeOffset="2174">1334 0 2589 0,'0'0'376'0,"-15"56"-90"0,15 8-88 16,7 0-86-16,1 13-50 16,-1 0-24-16,-7 5-19 0,-7 3-9 15,-16-8-155-15,-7 4-133 16,-9-4-212-16,1-8-321 15,-15-14-64-15</inkml:trace>
  <inkml:trace contextRef="#ctx0" brushRef="#br0" timeOffset="2362">961 702 2259 0,'0'0'399'15,"0"0"-74"-15,0 0-118 16,-8 64-97-16,-7-8-48 16,-15-5-40-16,-1 5-28 0,-22-1-192 15,0 1-179-15,-8-5-244 16,0-12-125-16</inkml:trace>
  <inkml:trace contextRef="#ctx0" brushRef="#br0" timeOffset="2746">573 295 2463 0,'-53'-25'285'16,"53"25"-50"-16,-69 17-59 15,69-17-69-15,-61 64-24 0,23 0-39 16,15 0-22-16,16 1-9 15,22-1 10-15,0-9-10 0,8-8-3 16,-23-47-19-16,53 56 6 16,-53-56-1-16,0 0 8 15,46 39 3-15,-46-39-2 16,0 0 3-16,0 0-11 0,0 0 7 16,0 0-4-16,-61-22-7 15,0 5-4-15,8 0 14 16,-8 8 6-16,61 9 15 0,-68 5 7 15,7 16 26-15,61-21-1 16,-54 56-19-16,24 4-23 16,7 4-11-16,23 4-3 0,8 1 12 15,-1-1-44-15,16 0-181 16,15-3-225-16,-7-5-474 0</inkml:trace>
  <inkml:trace contextRef="#ctx0" brushRef="#br0" timeOffset="2915">717 1955 2792 0,'84'-17'242'0,"15"-8"-83"16,15-10-77-16,16-12-48 15,7 4-31-15,-1-4-208 0,-14 5-413 16,-15-1-470-16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39.6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1642 0,'0'0'340'0,"0"0"-34"0,0 0-35 16,0 0-40-16,0 0-45 15,39 15-15-15,-39-15-42 16,0 0-26-16,39 43-37 16,-13-6-27-16,-7-1-22 0,-19-36-12 15,13 51-1-15,-13-51 13 16,20 55-4-16,-7-12-24 16,-13-43-79-16,12 44-191 0,-12-44-266 15,0 0-350-15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32.2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0 901 2208 0,'23'-51'230'0,"-23"51"-65"0,0 0-66 16,15-51-57-16,-15 51-10 15,38-60-7-15,-38 60-17 0,69-51 1 16,-16 25-12-16,0 17 13 16,-53 9-5-16,69 30 6 15,-31 17 17-15,-8 5 0 0,-22 8-3 16,-8-1-13-16,0 6-8 15,-8-6 1-15,1-3-5 16,-1-9-4-16,8-47 4 0,-15 51 0 16,15-51 10-16,0 0-2 15,0 0 0-15,0 0-12 16,0 0-1-16,0 0-1 16,38-72 6-16,7-5-6 0,1 8 0 15,-8 1-2-15,0 12 12 16,-38 56-4-16,0 0 13 0,0 0 23 15,46-25-3-15,-46 25 3 16,0 0-12-16,15 68-11 16,-15-12-16-16,0-5 9 0,0-8 5 15,0-43-2-15,0 47-4 16,0-47-10-16,0 0 5 16,0 0-4-16,0 0 1 15,46 0 7-15,-46 0-4 0,53-43-7 16,-15-8 3-16,0-18 0 15,0 1 4-15,-7-1 3 16,-1 9-15-16,-30 60 8 0,0 0-3 16,53-29 20-16,-53 29 24 15,0 0 35-15,46 59 26 0,-23 6-5 16,-8-1-41-16,0 4-21 16,8-12-24-16,0-1 3 15,-23-55 0-15,23 47-3 0,-23-47-100 16,0 0-199-1,0 0-282-15,61 13-343 0</inkml:trace>
  <inkml:trace contextRef="#ctx0" brushRef="#br0" timeOffset="328">1560 893 1881 0,'0'0'369'15,"0"0"-21"-15,0 0-100 0,-38 51-81 16,38-51-55-16,-15 73-50 16,15-22-28-16,0-51-8 0,45 56-14 15,-7-22 0 1,8-17-5-16,0-13 2 0,-1-12-4 16,-7-9-3-16,-38 17-16 15,54-34-34-15,-54 34-7 0,30-69 10 16,-15 5 25-16,-22 0 11 15,-9 8 13-15,-14 5-4 16,30 51 11-16,0 0-18 0,-76-39 3 16,7 39 1-16,16 22-7 15,53-22 7-15,-61 51 5 16,61-51 5-16,-53 64-200 0,53-64-353 16,-15 60-401-16</inkml:trace>
  <inkml:trace contextRef="#ctx0" brushRef="#br0" timeOffset="1060">2397 106 1589 0,'0'0'198'0,"53"0"11"16,-53 0 21-16,46 21-40 15,-46-21-13-15,30 64-25 0,-7 9-30 16,-15 8-17-16,-16 18-11 16,0 12 37-16,-7 4-52 15,0 1-27-15,0-5-24 16,0-12-4-16,-1-14-8 0,16-12-10 15,-7-18 1-15,7-12 5 16,0-43 3-16,0 0 5 0,0 0-9 16,0 0 1-16,0 0-16 15,61-17 4-15,-16-17-8 16,9-17 8-16,-9-9 0 0,8 0 3 16,-7 4 4-16,-8 5-1 15,-38 51-21-15,53-39 10 16,-7 26-1-16,-46 13 15 0,46 18 5 15,-46-18-6-15,45 47 6 16,-7-5-10-16,-38-42 3 16,38 56-51-16,8-13-190 15,-46-43-186-15,61 47-162 0,0-17-122 16,-8-13 63-16</inkml:trace>
  <inkml:trace contextRef="#ctx0" brushRef="#br0" timeOffset="1473">3713 936 1227 0,'8'-56'327'16,"-8"56"-2"-16,-15-60 8 15,15 60-53-15,-31-51-113 16,31 51-62-16,0 0-52 0,-53 8 37 16,53-8-26-16,-53 60-6 15,15 0-27-15,15-4 18 16,8-5 3-16,7 0-10 0,0-4-18 15,8 1-10-15,0-48-6 16,31 47-4-16,-31-47 0 16,45 38 12-16,-45-38-11 0,46 17-2 15,-46-17-3-15,53-17 0 16,-53 17-25-16,46-47 2 0,-8-9 7 16,-15-3 9-1,0-6-2-15,0 5 1 0,-8 9 8 16,-15 51 10-16,15-47-1 15,-15 47-5-15,0 0 19 0,0 0 11 16,0 0-9-16,23 43-2 16,-8 8-13-16,0 5 7 15,8-5-5-15,15-4-4 0,-7-4 0 16,7-9-18-16,7-4-52 16,-45-30-146-16,54 22-253 15,-54-22-313-15,53-5-3 0</inkml:trace>
  <inkml:trace contextRef="#ctx0" brushRef="#br0" timeOffset="1892">4368 799 1779 0,'0'0'308'0,"0"0"-111"15,0 0-78-15,0 0 14 16,0 0-30-16,0 0-48 0,45-56-32 15,-45 56-14-15,69-47-19 16,-24 9 10-16,-45 38 8 16,61-56-3-16,-30 5 1 0,-31 51 3 15,23-60-7-15,-16 17-2 16,-7 43-22-16,0 0 6 16,0 0 16-16,0 0 10 15,-61-30-13-15,61 30 17 0,-76 21-14 16,23 9 12-16,53-30-12 15,-46 56 36-15,46-56 18 0,-38 68 3 16,31-8-2-16,7-4 11 16,22-5 5-16,1 5 15 15,15-1 21-15,8 1 10 0,0 0-29 16,-1-1-8-16,-7-3-30 16,0-5-14-16,-38-47-5 15,16 51-7-15,-16-51-15 16,0 0-12-16,-23 43-108 0,23-43-70 15,-46 21-94-15,46-21-147 16,0 0-258-16,-53-25-52 16</inkml:trace>
  <inkml:trace contextRef="#ctx0" brushRef="#br0" timeOffset="2273">4992 833 1793 0,'0'0'324'0,"0"0"-36"16,45 30-52-16,-45-30-90 15,61 17-63-15,-8-13-51 0,1-8-13 16,-1-5-10-16,-7-8 3 16,-8-4-1-16,-38 21-16 15,45-34-44-15,-45 34-28 0,31-43 21 16,-31 43 13-16,0 0 30 15,0 0 3-15,0 0 6 16,-54-30 17-16,1 30 1 0,0 17-14 16,0 13 85-16,-1 9-7 15,1 8 0-15,15 4 0 16,8 0-6-16,7-8 6 16,15 0-13-16,23 0-29 0,16-9-18 15,22-8-5-15,16-5-3 16,14-13-2-16,9-3-13 0,-1-10-21 15,0 1-142-15,-15 0-135 16,-7-13-185-16,-16-5-288 16</inkml:trace>
  <inkml:trace contextRef="#ctx0" brushRef="#br0" timeOffset="2792">5920 20 1876 0,'7'-38'305'0,"-7"38"-77"15,0 0 33-15,0 0-18 0,8 51-46 16,0 9-39-16,-1 8-24 16,16 14 6-16,-8 3-21 15,8 5 3-15,0 8-4 16,0 1-32-16,0-9-35 0,-1-5-3 15,-6-4-9-15,-1-8-8 16,0-17-11-16,-7-9-13 16,-8-47-1-16,7 43 6 0,-7-43 3 15,0 0-15-15,0 0 0 16,0 0-3-16,0 0-1 16,0 0-1-16,31-60 0 0,-1-13-1 15,1-4-10-15,14-4-2 16,1 12 15-16,0 9-5 0,-46 60 1 15,60-55 7-15,-6 33-9 16,-54 22 1-16,61 9 1 16,-16 21 12-16,-45-30-5 0,46 68 4 15,-23-3 4-15,-16-6 7 16,-7 1-1-16,0-4 19 16,-7-9 10-16,7-47 15 15,-23 64-17-15,23-64-14 0,-46 56-17 16,-7-22 1-16,0-13-20 15,-1-16-87-15,1-5-87 16,-8-5-76-16,8-3-26 0,0-1-28 16,7 1-87-16,46 8-269 15,-53-26-174-15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41.7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4052 808 2005 0,'0'0'351'15,"0"0"-3"-15,46 35-51 0,-46-35-69 16,0 0-45-16,0 0-69 15,-8 42-48-15,8-42-33 0,0 0-9 16,-53 26-8-16,53-26-11 16,-46 9 3-16,46-9-17 15,0 0-5-15,0 0-5 0,0 0-14 16,61-39 4-16,0 14 10 16,-8 7 5-16,-7 14 11 0,0 13 6 15,-46-9-3 1,0 0 11-16,0 60 4 0,-31-1-3 15,-14-3 5-15,-9-5 2 16,-14-4-10-16,-1-4 6 16,-7-4-15-16,8-1-86 0,-8-12-161 15,7-5-233-15,8-12-299 16,8-9-86-16</inkml:trace>
  <inkml:trace contextRef="#ctx0" brushRef="#br0" timeOffset="234">3466 958 1555 0,'0'0'393'16,"0"0"9"-16,38 47-114 16,-38-47-109-16,0 0-58 15,-7 60-57-15,7-60-48 0,-53 60 0 16,-1-21-16-16,-7-10 0 15,8-11 9-15,0-6 1 0,53-12-62 16,0 0-130-16,-61 9-202 16,61-9-310-16,0 0-116 15</inkml:trace>
  <inkml:trace contextRef="#ctx0" brushRef="#br0" timeOffset="569">3185 826 1871 0,'0'0'283'0,"0"0"-66"15,0 0-89-15,0 0-65 0,0 0-7 16,0 0-32-16,0 0-9 15,0 0-18-15,0 0 3 16,0-52 6-16,0 52-22 0,0 0 16 16,0 0-14-16,61-25 25 15,-61 25 23-15,0 0 52 0,53 30 25 16,-53-30-9-16,30 55-10 16,-30-4-26-16,-22 1-44 15,-16-1-8-15,38-51 0 0,-84 60-29 16,8-13-216-1,0-8-280-15,0-14-288 0</inkml:trace>
  <inkml:trace contextRef="#ctx0" brushRef="#br0" timeOffset="797">2637 603 1936 0,'53'64'336'16,"-22"0"-25"-16,-8 1-77 0,-16 3-92 15,8 1-62 1,-7-5-37-16,-8-4-5 0,-8-5-29 16,-14-3-135-16,22-52-168 15,0 0-172-15,-77 59-176 0,9-29 9 16</inkml:trace>
  <inkml:trace contextRef="#ctx0" brushRef="#br0" timeOffset="1117">2614 667 1499 0,'0'0'276'16,"0"0"14"-16,-61 56-66 15,23 0-47-15,8 8-7 0,-1-4-54 16,9 8 10-16,-1 0-18 16,0 5 10-16,8 0-31 0,0-5-6 15,-1-3-19-15,16-65-12 16,-23 64-17-16,23-64 40 16,0 0-22-16,0 0-24 0,0 0-10 15,0 0-7-15,-53 17-10 16,53-17-4-16,0 0 0 15,-23-56 0-15,16-8 1 16,14-9 6-16,9 1-29 0,-1 3-40 16,8 5-65-16,7 13-115 15,-30 51-236-15,31-69-406 16</inkml:trace>
  <inkml:trace contextRef="#ctx0" brushRef="#br0" timeOffset="1381">1511 479 2244 0,'0'0'341'0,"30"56"5"16,1 8-24-16,-8 9-62 15,-1-1-74-15,-6 1-56 0,-24-5-55 16,-7 1-33-16,-23-5-9 16,-15-4-33-16,-1-13-198 15,-14-4-128-15,-8-13-151 0,7-5-247 16,1-20-183-16</inkml:trace>
  <inkml:trace contextRef="#ctx0" brushRef="#br0" timeOffset="1581">1169 0 2245 0,'0'0'310'0,"0"0"-3"16,38 64-76-16,-16 5-75 15,-14 8-68-15,-8 4-41 16,0 13-31-16,-23 4-13 0,0 1-147 15,-15-1-171-15,-7-4-271 16,-9-17-309-16</inkml:trace>
  <inkml:trace contextRef="#ctx0" brushRef="#br0" timeOffset="1794">689 838 2464 0,'0'0'277'16,"0"0"-62"-16,38 77-80 15,-23-8-57-15,-22-5-28 16,-8-4-21-16,-16-4-17 0,-7-5-78 16,38-51-180-16,-68 64-160 15,7-25-211-15,61-39-83 16</inkml:trace>
  <inkml:trace contextRef="#ctx0" brushRef="#br0" timeOffset="2181">567 530 2174 0,'0'0'256'0,"0"0"34"16,0 0-37-16,0 0-82 15,-60 5-68-15,60-5-40 0,-61 64-15 16,15 4-39-16,23 1 5 16,8-1-10-16,7-4-7 15,16-8 17-15,-8-56-8 0,23 64 3 16,-23-64 3-16,0 0-16 16,30 51 4-16,-30-51-6 15,0 0-2-15,0 0 8 0,0 0 0 16,0 0 3-16,0 0-15 15,-30-64 19-15,30 64 7 16,-61-51-12-16,8 21 3 16,53 30 17-16,-69 4 11 0,16 18 42 15,53-22 3-15,-61 68-6 16,15 1-39-16,24 3-11 0,6-3-28 16,9 8 8-16,14-5-5 15,9-3-71-15,-1-1-215 16,0-8-306-16,-15-60-457 0</inkml:trace>
  <inkml:trace contextRef="#ctx0" brushRef="#br0" timeOffset="2350">788 1771 2767 0,'53'-17'266'0,"16"0"-63"15,7 4-96-15,8-4-52 16,15 4-20-16,7 4-138 0,1-3-267 16,-16 3-518-16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40.7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1187 659 1143 0,'0'0'288'16,"0"0"-39"-16,0 0-107 0,0 0-81 15,0 0 94-15,0 0-55 16,-15 43-41-16,15-43-18 15,-23 56-13-15,0-9 13 0,23-47 38 16,-38 47-24-16,-7-13-41 16,-16-13-3-16,0-12-9 15,-15-13 4-15,0-9-6 0,15-13 16 16,8 1-25-16,53 25 12 16,-54-52-12-16,24 14-3 15,30 38-4-15,-8-43 16 16,8 43-14-16,0 0 14 0,0 0 13 15,54 4 15-15,-9 13 6 16,-45-17 62-16,54 60-1 0,-9 0-11 16,-14-4-2-16,7 4 23 15,0-5-19-15,-8 1-28 16,-7-1-24-16,7-3-11 0,-7-5-14 16,8-4-1-16,-31-43-8 15,38 55-11-15,-38-55-105 16,30 43-178-16,-30-43-216 0,0 0-184 15,0 0-8-15</inkml:trace>
  <inkml:trace contextRef="#ctx0" brushRef="#br0" timeOffset="464">1370 99 1267 0,'-46'-51'304'15,"-7"21"-2"-15,-16 17-74 16,-7 8-72-16,-7 14-32 0,-9 17 4 16,-14 16-5-16,-1 18-4 15,1 17-17-15,-1 17-21 16,1 13 13-16,7 18-25 0,8-1-26 15,7 0-11-15,15-9-12 16,24 1 4-16,22-18 14 0,15-4-4 16,24-13-13-16,22-4-12 15,30-17-1-15,23-13 0 16,16-8 2-16,15-13-6 0,7-14-1 16,8-7 1-16,0-18-4 15,0-13 3-15,0-21-18 16,-8-26-38-16,-7-21 0 15,-8-38-7-15,-15-22 35 0,-23-17 16 16,-30-1 5-16,-23 10 8 16,-31 25 0-16,-30 21 1 15,-23 27-5-15,-30 29-7 0,-23 17-3 16,-16 17-4-16,1 18-133 16,-8 12-188-16,15 9-360 0,8 12-155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44.9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430 0 703 0,'0'0'222'15,"0"0"73"-15,-60 8 13 16,60-8 9-16,-69 43-67 0,8 4-22 16,16 5-46-16,-9 7-43 15,9-3-46-15,14 0-29 0,-7-5-11 16,23-4 25-16,0 0-23 15,15-47-7-15,15 47-7 16,-15-47-12-16,46 30-14 16,7-17-7-16,-7-9-1 0,-1-8-7 15,1 0-5-15,-46 4 2 16,45-17 7-16,-45 17-1 16,0 0 6-16,0 0 5 0,0-39-5 15,0 39-3-15,0 0 0 16,-60-17-6-16,14 17-14 15,0 8 14-15,46-8-141 0,-61 22-356 16,8-5-566-16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45.4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616 34 1427 0,'0'0'418'16,"0"0"-26"-16,0 0-29 16,-15 47-84-16,15-47-66 15,-38 60-48-15,0-13-52 0,7 0-45 16,31-47-33-16,-30 56-13 16,-1-9-16-16,31-47-1 0,0 0-2 15,-30 43 7-15,30-43-3 16,0 0-7-16,0 0-3 15,0 0 3-15,0 0 0 0,-46-30-40 16,46 30 8-16,-30-60 14 16,15-4 9-16,7 4-6 15,8 4 8-15,-8 5 4 16,8 51 8-16,-7-47-2 0,7 47 2 16,0 0 0-16,-53-13 3 15,7 26-8-15,-15 17-127 16,0 8-288-16,-7 5-587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45.8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571 51 1607 0,'0'0'288'0,"46"-51"79"0,-46 51-21 16,0 0-81-16,0 0-78 16,0 0 12-16,0 0 33 15,0 0-17-15,0 0-53 16,-23 68-31-16,0-3-41 0,0-6-17 15,-7-3-18-15,-1 0-16 16,1-14-22-16,30-42-8 0,-53 43-9 16,7-13-3-16,46-30 3 15,-46 9-15-15,46-9-39 16,-45-13-19-16,45 13 9 0,-31-51 6 16,16-5 27-16,7-8 3 15,8-9 13-15,0 9 2 16,0 13 7-16,8 3 3 0,-8 48 5 15,0 0 12-15,0 0 12 16,0 0 21-16,0 0 21 16,-46 30 1-16,46-30-3 15,-45 52-23-15,45-52-19 0,-38 51-5 16,38-51-19-16,0 0 0 16,-46 43-97-16,46-43-217 0,-46 21-188 15,46-21-442-15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47.1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69 121 1767 0,'0'0'244'16,"0"0"-29"-16,-54-17-35 0,54 17-79 15,0 0-44-15,0 0-23 16,0 0-28-16,0 0 2 0,-15-43-27 16,15 43 8-16,0 0 11 15,53-43 3-15,-15 26-3 16,8 17 11-16,-46 0-4 0,53 47 17 16,-22 17 52-16,-1 18-24 15,-7-1 9-15,-15 5 10 16,7-5-39-16,-15-4-13 0,0-9 1 15,0-12-11-15,0-13 8 16,0-43-12-16,0 0-11 16,-15 42 15-16,15-42-17 15,0 0-6-15,0 0 11 0,0 0 3 16,38-59 7-16,-8-10 1 16,1-12-5-16,-1 4-13 15,0 4 1-15,1 22 9 0,-31 51-11 16,0 0 18-16,38-26 0 15,-38 26 35-15,0 0-1 0,23 56-20 16,-8-1-4-16,-15-3-10 16,0-5-15-16,0-47 4 15,8 51 4-15,-8-51 2 16,0 0 4-16,0 0-3 0,0 0-3 16,0 0 0-16,0 0-5 15,0 0 5-15,45-51-5 16,-7-13 5-16,-7-13 0 0,-8-5-5 15,-1 5 5-15,1 13 4 16,-23 64 5-16,0 0 10 16,0 0 15-16,0 0 49 0,54 17 5 15,-54-17-39-15,45 73-23 16,-7 0-15-16,0-13 9 0,-7-9-9 16,-31-51-2-1,68 60-22-15,-22-22-62 0,7-21-162 16,8-12-161-16,-8-14-188 15,16-8-76-15,-8-13 51 0</inkml:trace>
  <inkml:trace contextRef="#ctx0" brushRef="#br0" timeOffset="287">1568 258 2017 0,'0'0'369'0,"0"0"-60"15,0 0-79-15,-54 51-61 0,32 1-53 16,22-52-45-16,-16 68-27 15,16-68-21-15,23 56-12 16,-23-56 0-16,46 38 5 16,-8-21-5-16,7-13-7 0,-45-4-8 15,61-29 1-15,-15-1-1 16,-46 30-4-16,38-65-3 0,-15 1 1 16,-23-8 12-16,-8 7 0 15,1 5 2-15,-16 9 6 16,23 51-16-16,0 0 2 0,-46-30-4 15,46 30 8-15,-61 26 0 16,61-26-5-16,-53 55-28 16,23-3-250-16,30-52-346 0,-8 68-350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47.9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0 526 1768 0,'0'0'278'16,"0"0"112"-16,0 0-60 0,0 0-69 15,0 0-76-15,15 69-59 16,-7 3-10-16,7 5-36 16,-7 9-24-16,-1 4-16 0,1 12-8 15,-1 5-18-15,-14 0-11 16,-1-8-6-16,1-14 3 0,7-12 14 15,-8-22-14 1,8-51 6-16,0 43 6 0,0-43-7 16,0 0-5-16,0 0 0 15,46-34 0-15,-1-26 0 0,1-17-4 16,0-9-1-16,-1-8 8 16,1 4-3-16,0 9-7 15,-1 17 7-15,-7 21-9 0,-38 43 3 16,61-17 6-16,-23 30 10 15,-38-13-7-15,53 73 4 16,-15-9 3-16,-7 9-6 0,-1-5 0 16,-7-4-7-16,0-4-108 15,0-9-216-15,-23-51-345 16,23 52-453-16</inkml:trace>
  <inkml:trace contextRef="#ctx0" brushRef="#br0" timeOffset="448">1210 997 2021 0,'-31'-52'313'0,"1"-3"-19"15,7 3-52-15,23 52-56 0,-38-55-64 16,38 55-52-16,0 0-41 15,0 0-8-15,0 0 26 16,0 0 4-16,-38 51-12 0,23 13-5 16,7 13-14-16,16 5-13 15,-1 3-7-15,9-12 4 16,-1-5 3-16,8-16 4 0,-1-10-11 16,-22-42 0-16,46 35-7 15,-46-35 2-15,53 8 5 0,-53-8 0 16,46-34 0-16,-16-9 7 15,-7-12-7-15,0-18-3 16,0-4-2-16,-8 0 1 16,0 17-1-16,1 9 9 0,-16 51 9 15,0 0 4-15,0 0 54 16,0 0-10-16,7 51-25 16,1 9-26-16,7 13-10 0,0 8-3 15,8-8 3-15,0-5-30 16,15-21-138-16,8-13-186 15,-1-12-233-15,8-18-227 0,16-13 15 16</inkml:trace>
  <inkml:trace contextRef="#ctx0" brushRef="#br0" timeOffset="840">2207 907 2477 0,'0'0'271'15,"7"-43"-110"-15,8 9-80 16,-15 34-38-16,38-43-6 0,-38 43-27 16,54-56-2-16,-9 14-8 15,-45 42 0-15,46-56 0 16,-16 13 0-16,-30 43-10 0,16-55 15 16,-9 8 4-16,-7 47 7 15,-15-47-1-15,15 47-11 16,0 0-7-16,-46-18 5 15,46 18-9-15,-53 35 13 0,7 7 78 16,8 14 0-16,16 8 10 16,6 0-21-16,9 5-23 15,7-1-13-15,15 1-22 0,8 3 1 16,0-3 3-16,7 4-6 16,-15-5 33-16,0 5-7 0,-15-9-14 15,-22 0-17-15,-9-8-8 16,-14-9-8-16,-1-4-77 15,-7-13-95-15,7-13-109 16,46-17-199-16,-53-9-315 0,53 9-49 16</inkml:trace>
  <inkml:trace contextRef="#ctx0" brushRef="#br0" timeOffset="1208">2678 1039 2057 0,'38'-4'340'0,"-38"4"-32"0,46-25-97 16,0 3-99-1,-1 1-47-15,1-5-32 0,0-4-26 16,-1 4-3-16,1 1-1 16,-46 25 1-16,46-39-8 0,-46 39 1 15,30-42-3-15,-30 42 15 16,8-39-5-16,-8 39-4 15,0 0 6-15,0 0-6 0,-61-30 5 16,-8 30-10-16,16 21-2 16,-8 18 11-16,8 17-10 15,0 3 9-15,15 10-7 0,-1 12 77 16,17-4-24-16,14-4-16 16,16 0-7-16,7-13-15 15,23-5 0-15,8-8-7 16,14-13-8-16,1-12 10 0,0-5-10 15,0-13-104-15,-8-8-129 16,1-9-298-16,-9-4-356 16</inkml:trace>
  <inkml:trace contextRef="#ctx0" brushRef="#br0" timeOffset="1844">3820 64 816 0,'0'0'294'16,"22"-64"80"-16,-22 64-18 0,0 0-61 16,0 0-47-16,0 0 43 15,0 0-37-15,16 43-51 16,-16 29-67-16,-8 23 9 0,-7 11-7 15,15 19-14-15,0 7-31 16,15 9-34-16,0 5-21 16,0-1-9-16,8-4-14 0,-8-12-15 15,8-14 0-15,0-16-4 16,0-18 8-16,-8-21 2 0,-7-13-2 16,-8-47 7-1,0 0 3-15,0 0-6 0,0 0-12 16,30-9 0-16,8-29-4 15,0-35-13-15,8-21-9 0,15-13 16 16,0 4 0-16,7 9 1 16,1 26 17-16,-1 12-14 15,8 26 15-15,-15 22-3 0,0 29 1 16,-15 18 11-16,-16 16 28 16,-7 14 13-16,-23-1 35 0,-8 9-11 15,-22-4-15-15,-8-5-30 16,-15-4-18-16,-1-8-7 15,-7-13-13-15,-15-5-47 0,8-8-210 16,-8-17-147-16,0-4-276 16,15-14-400-16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8:50.3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328 1180 1338 0,'0'0'296'0,"0"0"-30"0,0 0-11 16,0 0 25-16,-53 39 4 15,7 25-89-15,-7 22-5 16,7 21-24-16,8 21-7 0,0 22-6 16,8 21 18-16,15 9-28 15,7 3-44-15,23-3-2 0,16-4-17 16,14-10-41-16,16-7-23 15,15-14-9-15,8-4-4 16,0-21-3-16,7-17-153 16,0-22-224-16,-7-21-285 0,0-22-476 15</inkml:trace>
  <inkml:trace contextRef="#ctx0" brushRef="#br0" timeOffset="2372">1371 2545 1493 0,'0'0'331'16,"0"0"-38"-16,0 0-34 0,0 0-64 16,0 0-35-16,0 0-28 15,38-38-15-15,-8-1-36 0,1 1-43 16,-1-1-20-16,-15 1 1 16,8-9-9-16,-8-5 1 15,8-3-20-15,0-14 20 0,7-4-11 16,-7-12 4-16,8-1-9 15,7-4 11-15,0 1-9 0,0 7 16 16,-8 18-27-16,-7 13 26 16,-23 51-23-16,23-39 17 15,-23 39-17-15,0 0 39 16,0 0-24-16,0 0 17 0,0 0-15 16,30 47 17-16,-7-4-19 15,-8 9 8-15,1-5-12 0,-9 8 20 16,8 5 10-16,1 4 33 15,-1 0-8-15,8 5 2 16,-1-1-20-16,1 9 19 0,0-8 22 16,0 4-25-16,0-5 0 15,0-4 14-15,-1-8-2 0,9-5-24 16,-8-8-5-16,-8-5-25 16,-15-38 14-16,23 39-25 15,-23-39 19-15,0 0-23 16,30 38 18-16,-30-38-19 0,0 0 14 15,0 0-9-15,0 0 4 16,53 0-80-16,-53 0-129 0,31-21-117 16,-31 21-205-16,0 0-359 15</inkml:trace>
  <inkml:trace contextRef="#ctx0" brushRef="#br0" timeOffset="2656">1546 2002 1991 0,'0'0'316'15,"-38"-22"-75"-15,38 22-38 0,0 0-51 16,0 0-9-16,0 0-44 15,0 0-7-15,7 39-42 0,-7-39-13 16,53 34-28-16,8-17 10 16,0-4-23-16,8-9 11 15,-1 1-76-15,-7-10-141 0,0 5-210 16,-8 0-326-16,-15-8-181 16</inkml:trace>
  <inkml:trace contextRef="#ctx0" brushRef="#br0" timeOffset="3984">3121 1074 692 0,'0'0'191'16,"0"0"-5"-16,0 0-7 0,0 0-53 15,0 0 48-15,61 17-10 16,-61-17-13-16,60 60 2 0,-6 8 15 16,-9 13-2-1,9 18 12-15,-16 20-22 0,0 14-15 16,0 21 10-16,-15 9-31 15,-1 3-5-15,1-3-2 0,-15-5-38 16,-8-4 23-16,-8-13-21 16,-15-8-16-16,-7-9 6 15,-23-13 6-15,-8-4-39 0,-15-13-7 16,-8 1-11-16,-7-18-11 16,-1-5 3-16,-6-12 3 0,14-13-8 15,15-8-3-15,8-9 0 16,8-9 0-16,53-21-17 15,0 0-83-15,-45 26-98 0,45-26-110 16,0 0-194-16,0 0-378 16</inkml:trace>
  <inkml:trace contextRef="#ctx0" brushRef="#br0" timeOffset="5008">2345 368 479 0,'0'0'136'0,"0"0"32"16,0 0 14-16,0 0 2 0,0 0 26 16,0 0-4-16,0 0 24 15,0 0 5-15,0 0-27 16,0 0-57-16,0 0-71 15,0 0-51-15,0 0-17 0,0 0 1 16,0 0-13-16,0 0-4 16,0 0-19-16,0 0 34 0,0 0-4 15,53-26-1-15,-7 9-11 16,-46 17 5-16,45-9 6 16,-45 9-6-16,0 0 6 0,46 26 10 15,-46-26 12-15,7 56 8 16,-22-5-9-16,-8-4-5 15,1-4-4-15,22-43-10 16,-54 60-5-16,9-22-9 0,45-38 2 16,-61 34-176-16,61-34-232 15,-61 18-199-15,15-14-31 16</inkml:trace>
  <inkml:trace contextRef="#ctx0" brushRef="#br0" timeOffset="5224">2116 398 774 0,'0'0'196'16,"0"0"71"-16,0 0 75 16,0 0-18-16,0 0-52 0,0 0-49 15,0 60-76-15,-22-9-84 16,-9-13-18-16,31-38-32 15,-53 52-4-15,0-14-221 0,53-38-267 16,-69 34-176-16</inkml:trace>
  <inkml:trace contextRef="#ctx0" brushRef="#br0" timeOffset="5603">1957 222 874 0,'0'0'204'16,"0"0"-25"-16,0 0-49 0,-46 43-46 16,46-43-19-16,0 0-59 15,-46 26 42-15,46-26-3 0,0 0 1 16,0 0 14-16,0 0-17 15,0 0 5-15,0 0-42 16,0 0 19-16,0 0-22 16,0 0-28-16,0 0 42 0,0 0-10 15,0 0 45-15,0 0-6 16,46 17 38-16,-46-17-1 16,0 0 25-16,38 43 9 0,-38-43-21 15,0 59-47-15,-23-11-34 16,23-48 4-16,-61 55-14 0,0-8-5 15,-7-13-197-15,7-4-202 16,-7-13-170-16,14-4-71 16</inkml:trace>
  <inkml:trace contextRef="#ctx0" brushRef="#br0" timeOffset="5861">1591 94 1178 0,'-7'60'221'16,"7"-13"-69"-16,0 0 31 16,0-47-76-16,7 56-41 15,-7-9-27-15,0-47-20 16,0 51 11-16,-15-4-30 0,15-47 21 15,-53 51-33-15,-8-12-143 16,0-9-165-16,-15-5-112 16,8-3-43-16</inkml:trace>
  <inkml:trace contextRef="#ctx0" brushRef="#br0" timeOffset="6251">1378 0 1099 0,'0'0'283'0,"0"0"3"16,0 0-87-16,0 0-31 15,-53 60-32-15,7-9-29 0,1 5 14 16,-9-1-36-16,1 5 1 15,8 0-25-15,6 0-20 0,1-4-3 16,0-1-18-16,16-8 5 16,-9-4-21-16,31-43-12 15,-23 47 28-15,23-47 25 0,0 0 49 16,0 0-64-16,-45 30 5 16,45-30 24-16,-54 4 3 15,54-4 8-15,-53-21-17 16,53 21-12-16,-30-51-5 0,14-1-26 15,16-8 5-15,8 0-15 16,7 9 8-16,16 0-1 0,-1-1-34 16,16 10-194-16,-1 7-277 15,9 14-376-15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9:11.9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3813 873 794 0,'0'0'185'16,"0"0"16"-16,0 0-48 0,0 0 6 16,0 0-17-16,0 0-13 15,0 0 3-15,0 0 5 16,0 0-42-16,0 0-44 0,0 0-30 15,0 0-13-15,0 0 0 16,0 0-1-16,-53-26-25 16,53 26 90-16,-68 13-17 15,7 17-12-15,7 4 42 0,1 5-21 16,7 4-26-16,1-1-6 16,45-42-18-16,-53 60-12 0,7-13-2 15,46-47-5-15,-53 47 1 16,7-12-59-16,46-35-215 15,-53 25-281-15,7-12-82 0</inkml:trace>
  <inkml:trace contextRef="#ctx0" brushRef="#br0" timeOffset="228">3593 1134 1576 0,'53'17'262'0,"-53"-17"-37"16,46 13-83-16,-46-13-56 0,0 0-33 16,45 4-41-16,-45-4-12 15,0 0-159-15,0 0-317 16,0 0-210-16</inkml:trace>
  <inkml:trace contextRef="#ctx0" brushRef="#br0" timeOffset="1511">3372 548 759 0,'0'0'218'0,"0"0"-65"16,-53 21-65-16,53-21-11 15,0 0-4-15,0 0-11 16,-69 60 0-16,69-60-21 15,0 0 37-15,-53 52 17 0,53-52 76 16,0 0 17-16,0 0-13 16,-46 30-21-16,46-30-53 15,0 0-1-15,0 0-33 0,0 0-24 16,0 0 0-16,-45-43-12 16,14-4-16-16,16 4 5 0,0-4-37 15,0 0 11-15,7-5 8 16,0 5 3-16,-7 0 2 15,7 9-123-15,8 38-165 0,-22-47-249 16,22 47-131-16</inkml:trace>
  <inkml:trace contextRef="#ctx0" brushRef="#br0" timeOffset="1700">3319 103 1359 0,'0'0'313'0,"0"0"-85"15,0 0-85-15,0 0-96 16,0 0-3-16,0 0-76 0,0 0-354 16,0 0-215-16</inkml:trace>
  <inkml:trace contextRef="#ctx0" brushRef="#br0" timeOffset="2120">2626 736 1270 0,'0'0'197'16,"0"0"-90"-16,0 0-18 0,0 0-64 16,0 0 8-16,0 0-20 15,0 0-8-15,0 0-21 16,0 0 28-16,0 0-28 0,0 0 24 16,0 0-17-16,0 0 9 15,0 0 0-15,0 0-4 0,0 0 14 16,0 0-10-16,0 0-14 15,0 0 39-15,0 0-39 16,0 0 42-16,0 0-43 0,-53-8 34 16,53 8 49-16,0 0 49 15,-76 34 11-15,76-34-31 16,-53 55-53-16,53-55 7 16,-38 65 31-16,38-65-33 0,-16 51 20 15,16-51-46-15,0 0-2 16,46 56-40-16,-46-56-212 0,69 21-272 15,-9-17-122-15</inkml:trace>
  <inkml:trace contextRef="#ctx0" brushRef="#br0" timeOffset="2405">2078 73 1545 0,'0'0'239'0,"0"0"12"0,-15 47-73 16,0 5-73-16,15 3-38 15,0 1-38-15,0 4-21 16,0 0-20-16,0-1 3 16,-8 1-279-16,-7-4-376 0</inkml:trace>
  <inkml:trace contextRef="#ctx0" brushRef="#br0" timeOffset="3291">1576 762 1637 0,'0'0'156'0,"-38"-60"4"15,31 4-41-15,14 14-79 0,-7 42-13 16,23-56-15-16,-23 56 12 15,38-47-14-15,-38 47-20 16,53-21 1-16,-53 21 24 0,0 0 1 16,46 25-40-16,-46-25 26 15,0 0 7-15,15 64 10 0,-22-12-13 16,7-52-1-16,-38 60 6 16,38-60-6-16,-54 55-34 15,54-55 13-15,-53 34 13 16,53-34-61-16,0 0-14 0,-61-8-13 15,61 8 5-15,0 0 18 16,-38-69 0-16,15 5 48 16,16 17-24-16,7 47 40 0,-8-51 4 15,8 51-7-15,0 0 11 16,0 0 105-16,0 0-16 16,0 0-27-16,0 0-18 0,-38 55-4 15,38-55-18-15,-23 60-35 16,23-60 9-16,-30 56-5 0,30-56 2 15,0 0 13-15,0 0-15 16,-61 38 12-16,61-38-1 16,0 0-1-16,-53-17 1 15,53 17-3-15,-46-51-11 0,23-5-14 16,8-8-30-16,7-8 13 16,8-1 31-16,0 9 21 15,0 12-16-15,0 10 18 0,0 42-25 16,0 0 15-16,0 0 18 15,0 0 17-15,0 0-31 16,0 0 33-16,23 64-6 0,-8-9 55 16,-7 1-16-16,7 0-24 15,-7-9-5-15,-1 0 36 16,-7-5-13-16,0-42-15 16,0 65-8-16,0-18-13 0,-7 0-25 15,-1-5-8-15,8-42 2 16,-15 60-8-16,-8-13 16 0,23-47-4 15,-30 52 0-15,30-52-6 16,-31 47-15-16,31-47 18 16,-30 43-13-16,30-43 16 0,0 0 0 15,0 0 0-15,-46 38 0 16,46-38 7-16,-53 13-13 16,53-13 4-16,-46-9-7 0,46 9 50 15,0 0-26-15,-53-60-10 16,23-4-4-16,-1-4 4 15,24-1 5-15,-1 5-9 16,8-4-7-16,8 4-6 0,14 8-32 16,9 5-214-16,-1 4-263 15,1 4-217-15</inkml:trace>
  <inkml:trace contextRef="#ctx0" brushRef="#br0" timeOffset="3560">191 0 1593 0,'-38'9'255'15,"0"21"58"-15,8 17-34 16,-1 21-81-16,9 18-83 15,6 12-30-15,9 18-29 0,-1 12-20 16,23 5-13-16,8 4-19 16,23 4-7-16,22-4-8 0,16 0-122 15,23 0-204 1,22-13-325-16,23-13-151 0</inkml:trace>
  <inkml:trace contextRef="#ctx0" brushRef="#br0" timeOffset="5688">4399 99 437 0,'0'0'50'15,"0"0"20"-15,0 0 27 16,0 0 20-16,0 0-7 0,0 0 15 15,-7 55-4-15,7-55 53 16,0 56-50-16,0-56 48 0,15 73-48 16,-8-9 43-16,9-4-31 15,6 4 14-15,1 9-42 16,-8 4 34-16,8 8-47 16,-8 5 42-16,1 0-55 0,-9 0-21 15,1-5-16-15,-8-3 32 16,-8-1-35-16,-7-8-14 0,-15-9-11 15,-16 0-13-15,-7-8 6 16,-8-1-13-16,0-12 3 16,0-5-4-16,-7-8-75 0,7-4-75 15,8-9-46-15,14-8-143 16,39-9-180-16,-45-9-105 0</inkml:trace>
  <inkml:trace contextRef="#ctx0" brushRef="#br0" timeOffset="6379">4003 646 698 0,'0'0'142'0,"0"0"36"15,0 0-25-15,0 0 3 0,0 0-23 16,0 0-71-16,0 0 2 15,0 0-51-15,0 0 26 0,0 0-50 16,0 0 182-16,0 0-51 16,0 0-63-16,0 0-60 0,0 0 21 15,0 0 3-15,0 0-26 16,39 56 5-16,-39-56 11 16,30 51 139-16,-30-51-77 0,23 56-22 15,-23-56-41-15,23 56 14 16,-23-56-11-16,0 0 8 15,22 51 29-15,-22-51 15 0,0 0-35 16,0 0-10-16,0 0-24 16,0 0 11-16,0 0-12 15,0 0 23-15,16 51-21 0,-16-51 9 16,0 0-21-16,0 0 15 16,0 0 2-16,0 0-2 0,0 0-8 15,0 0-69-15,-54 60-86 16,54-60-101-16,-60 56-57 0,60-56-68 15,-61 55 6 1,61-55-54-16</inkml:trace>
  <inkml:trace contextRef="#ctx0" brushRef="#br0" timeOffset="6803">3920 1023 306 0,'0'0'39'15,"0"0"21"-15,0 0-14 0,0 0 5 16,0 0-20-16,-53 17 48 16,53-17 13-16,0 0 13 0,0 0 4 15,-54 43 41-15,54-43-12 16,0 0 9-16,-68 64-36 15,15-13 42-15,7-12-59 16,-15-1-22-16,8-4-53 0,-8-4 14 16,0 0-43-16,-8 0 34 15,9 0-61-15,-9 0-336 0,8-4-258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40.2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154 0 759 0,'0'0'186'0,"0"0"70"0,0 0-25 16,0 0-13-16,0 0 30 15,0 0-25-15,0 0-13 0,0 0-29 16,0 0-53-16,0 0-66 15,0 0-29-15,0 0-12 16,-52-4-5-16,52 4-13 0,-39 11 6 16,39-11-18-16,0 0 14 15,-38 36 2-15,38-36 16 0,-20 48-10 16,20-48-7 0,-6 43 15-16,6-43-18 0,26 51-3 15,6-14 4-15,-32-37-2 16,58 43-172-16,-6-14-289 0,-7-10-350 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9:22.9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1338 737 1121 0,'0'0'36'0,"0"0"179"16,0 0 41-16,0 0-55 0,0 0-86 15,-38 60 39-15,15-4-59 16,0-9-47-16,0-4-21 0,23-43-23 16,-30 51-2-16,30-51-2 15,-54 34 4-15,9-17 4 16,-1-17-4-16,46 0 1 15,-46-30 0-15,46 30-33 0,-30-68 3 16,22 4 1-16,8 0 31 16,8 8-32-16,-8 56 10 15,15-60 20-15,-15 60-5 0,0 0 0 16,8-51 6-16,-8 51 2 16,0 0 1-16,0 0 20 15,0 0 27-15,0 0-7 0,0 0-22 16,-53 30-7-16,-1-5-32 15,1-7 19-15,0-10-4 0,53-8 12 16,-76 0-3 0,22-8-12-16,54 8-6 0,-60-26 6 15,60 26-4-15,0 0-3 16,-54-47 18-16,54 47-5 0,0 0-21 16,0 0 11-16,0 0 4 15,0 0-7-15,0 0 7 16,0 0 80-16,0 0 9 0,-7 51-3 15,14 13 9-15,16 13-22 16,0 9 0-16,15 4-26 16,0 0-23-16,0-1-5 0,0-3-9 15,0-13-2-15,0-5-24 16,8-12-234-16,-46-56-319 16,46 43-241-16</inkml:trace>
  <inkml:trace contextRef="#ctx0" brushRef="#br0" timeOffset="469">1246 181 1080 0,'0'0'217'0,"-38"-64"61"15,8 17 0-15,30 47-100 16,-76-43-45-16,0 22-14 16,-8 17 7-16,0 12-26 0,-7 22 35 15,-8 13-24-15,0 21-9 16,-7 26-7-16,7 21-21 0,0 17-30 16,7 18-9-16,16 16-16 15,23 14-6-15,15 4 9 16,30-5-3-16,31-4-14 0,23-17 5 15,22-13 3 1,39-21 1-16,15-26-3 0,22-17-5 16,16-21-6-16,-8-22-3 15,0-17 9-15,-15-21-3 0,-15-22-11 16,-8-17-13-16,-22-25-41 16,-16-31-3-16,-31-25-8 15,-7-30 12-15,-22-21-28 0,-16-22 7 16,-23-12 24-16,-15 8 40 15,-16 25 2-15,-29 31-8 0,-16 25 12 16,-23 34 3-16,0 31-143 16,-15 29-179-16,16 22-227 15,-1 17-126-15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9:24.23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5851 907 815 0,'0'0'283'0,"0"0"39"16,0 0-52-16,0 0-132 15,0 0-51-15,0 0-44 16,-53 30 11-16,7-26 42 0,46-4-25 16,0 0-22-16,-46-34-29 15,46 34-27-15,-15-51 20 0,15 51-16 16,31-47 10-16,-31 47-4 16,53-34-1-16,0 21 3 15,-7 13 56-15,-1 17 40 16,-45-17 32-16,31 51-3 15,-16 1-4-15,-15 3-19 0,-15 1-13 16,-23-1-28-16,0 1-42 16,-16-5-18-16,1-8 1 0,-15 0-7 15,-8-13-119-15,0-4-217 16,7-18-318-16,1-8-149 16</inkml:trace>
  <inkml:trace contextRef="#ctx0" brushRef="#br0" timeOffset="206">5227 873 1670 0,'0'0'394'0,"0"0"-42"15,-23 64-131-15,-15 5-96 0,-8 3-52 16,-7 1-34-16,-8 0-26 15,8-9-83-15,-8 0-246 16,8-13-312-16,7-12-164 0</inkml:trace>
  <inkml:trace contextRef="#ctx0" brushRef="#br0" timeOffset="517">4748 937 1387 0,'0'0'53'15,"-61"-47"16"-15,61 47-2 16,-61-34-5-16,61 34-23 0,0 0 23 16,0 0-62-1,0 0-10-15,-15-51 10 0,15 51 9 16,0 0 20-16,0 0 78 15,68 4 37-15,-22 13 69 0,-46-17 17 16,30 73-26-16,-22-1-21 16,-16 1-46-16,-7 0-53 15,-15-5-52-15,-8-8-4 0,-8 0-18 16,8-9-55-16,-15-12-259 16,7-9-331-16,-7-13-264 15</inkml:trace>
  <inkml:trace contextRef="#ctx0" brushRef="#br0" timeOffset="745">4405 800 2177 0,'23'52'307'15,"-8"-1"-17"-15,-15 5-62 16,-15 3-101-16,-8 6-67 0,0-5-37 16,-22-5-8-16,-9-4-97 15,1-3-193-15,-8-10-267 16,8-17-228-16</inkml:trace>
  <inkml:trace contextRef="#ctx0" brushRef="#br0" timeOffset="1097">4048 693 1423 0,'0'0'234'0,"0"0"98"15,-46 13-38-15,46-13-95 0,-61 69-35 16,15 8-35-16,1 8-36 15,-1 18-31-15,0 4-38 16,1 4-11-16,7-4 6 0,-8-9-14 16,8-8-5-16,-8-13 7 15,16-13 15-15,-8-17 22 0,0-12 14 16,38-35-12-16,-53 12 4 16,15-16-24-16,38 4-13 15,-38-51-10-15,7-13 3 0,16-18-2 16,0-16 0-16,15-17-1 15,7-5 1-15,1 4 5 0,0 5-9 16,14 8-131 0,16 5-173-16,8 17-307 0,7 4-296 15</inkml:trace>
  <inkml:trace contextRef="#ctx0" brushRef="#br0" timeOffset="1750">2503 556 1336 0,'0'0'332'0,"0"0"-12"15,0 0-17-15,38 48-56 16,-15 3-63-16,7 9 1 15,-14 0-59-15,6 8-51 0,-6-4-2 16,-9 5-23-16,1-1-5 16,-23-4-20-16,-8-4-30 0,-23 0-27 15,-7-9-211 1,-8-8-274-16,0-13-282 0</inkml:trace>
  <inkml:trace contextRef="#ctx0" brushRef="#br0" timeOffset="1985">2092 0 2094 0,'0'0'267'0,"0"0"33"16,23 94-54-16,-8 1-57 0,0-1-55 15,8 4-54-15,-8 0-40 16,1 5-12-16,-9 0-15 0,1-1-9 16,-16-7-163-16,-15-1-214 15,-15-9-289-15,-7-8-160 16</inkml:trace>
  <inkml:trace contextRef="#ctx0" brushRef="#br0" timeOffset="2225">1674 1048 1839 0,'0'0'363'0,"0"0"5"16,0 0-103-16,0 39-89 0,-23 12-75 15,-8 9-40-15,-7 4-28 16,-15 0-22-16,0 5-4 0,-8-13-7 15,8-5 4-15,7-13-40 16,8-3-138-16,38-35-151 0,0 0-140 16,-30 21-181-16,30-21-38 15</inkml:trace>
  <inkml:trace contextRef="#ctx0" brushRef="#br0" timeOffset="2613">1377 488 1543 0,'0'0'278'0,"0"0"50"15,0 0-54-15,-31 43-42 16,1 8-84-16,7 0-62 0,8 1-36 16,-8 3-34-16,16 1-4 15,-1 0-4-15,8-9-8 16,0-9-3-16,0-38 11 15,0 43-4-15,0-43 2 0,0 0-9 16,0 0-3-16,0 0 6 16,0 0 0-16,0 0 4 0,0 0-9 15,-23-43 11-15,-7 13-3 16,30 30-10-16,-46-25 10 0,0 20 48 16,1 18 34-16,-9 17 20 15,-6 13-39-15,14 17-22 0,0 0 47 16,8 12-17-16,15 1-35 15,8 4-17-15,8 0-14 16,22-4 0-16,15-9-3 0,1-4-11 16,14-5-164-16,9-7-266 15,-9-6-325-15,1-12-141 16</inkml:trace>
  <inkml:trace contextRef="#ctx0" brushRef="#br0" timeOffset="2774">1407 2131 2060 0,'54'0'221'0,"6"-17"-6"0,9-9-85 16,7 5-66-16,8-14-37 16,-1 1-9-16,1-4-265 15,-8-1-421-15</inkml:trace>
  <inkml:trace contextRef="#ctx0" brushRef="#br0" timeOffset="3161">167 792 2081 0,'0'0'207'15,"53"-39"15"-15,-53 39-48 0,46-34-48 16,-46 34-29-16,0 0-31 16,0 0-26-16,-8 47-13 0,-14 13-18 15,-16 4 11-15,-8 9-20 16,8-5-4-16,7 1-7 15,1-9 11-15,7-9 11 0,8-8-11 16,0-9 3-16,15-34-9 16,0 0 6-16,0 0 10 15,0 0 2-15,0 0-4 0,0 0-8 16,0 0 0-16,0 0 15 16,0 0-15-16,0 0-14 0,0 0-49 15,0 0-210-15,0 0-496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9:28.1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4368 856 1155 0,'0'0'267'0,"0"0"25"16,-38 21 2-16,38-21-75 0,0 0-40 15,0 0-93-15,0 0-27 16,0 0-45-16,0 0 6 0,0 0-11 16,38-38 2-16,7 4-22 15,16-1 29-15,0 5-16 16,8 5 6-16,-1 3-28 16,1 10 30-16,-16 3-10 0,0 5 0 15,-7 4 0-15,-46 0 16 16,0 0-21-16,38 4 23 15,-38-4-27-15,0 0 25 0,0 0-23 16,0 0 14-16,0 0-15 16,0 0 18-16,-31 34 88 0,-14 9-2 15,-16 13-35-15,-8 8 0 16,-7 9-18-16,-7-1-5 0,-9 10-19 16,9-1-19-16,-9-13 3 15,9-4 3-15,6-8-19 16,17-13 21-16,-1-9-162 15,15-13-167-15,46-21-227 0,-46 5-113 16</inkml:trace>
  <inkml:trace contextRef="#ctx0" brushRef="#br0" timeOffset="210">4231 112 2294 0,'0'-43'208'0,"0"43"39"16,0 0-41-16,0 0-81 15,0 0-55-15,0 0-47 16,0 0 5-16,45-34-22 0,-45 34-198 16,0 0-180-16,46 8-296 15,-46-8-87-15</inkml:trace>
  <inkml:trace contextRef="#ctx0" brushRef="#br0" timeOffset="512">3668 1164 1740 0,'-38'9'329'0,"0"-9"-22"16,0-13-84-16,0-9-87 0,-1-3-59 15,9-10-40-15,7-7-2 16,0-10-20-16,23-8-20 0,8 1 0 16,15-1 5-16,7 8 16 15,1 10-22-15,-31 42-1 0,61-30 7 16,-16 21 12-16,-7 18-15 16,-38-9 6-16,38 47 5 15,-15 0 9-15,-15 4-7 16,-16 0 9-16,-15 5-16 0,-7 4-10 15,-16 0-66-15,-15 4-181 16,-7-4-295-16,-8 0-164 0</inkml:trace>
  <inkml:trace contextRef="#ctx0" brushRef="#br0" timeOffset="1021">2869 509 1702 0,'0'0'261'15,"15"-55"-19"-15,-15 55-96 0,38-51-37 16,-38 51-6-16,61-39-34 16,0 26-34-16,-8 9 3 0,0 12 2 15,-7 1 42-15,-46-9-7 16,46 26 23-16,-46-26 15 0,30 51-40 15,-30 5-33-15,-15-5-6 16,-16 0 8-16,-7 1-10 0,0-1-21 16,-15 0-11-16,0 1 16 15,-8-1-16-15,0 5-6 16,0-5 10-16,0 9 10 0,-7 4 39 16,15-4-14-16,-8 4-11 15,15-4-20-15,8-9-8 0,8 1 11 16,7-14-11-16,7 1-6 15,1-9 17-15,15-30-11 0,-15 25 0 16,15-25 50-16,0 0 10 16,0 0-6-16,0 0-11 0,0 0-13 15,-38 17 7-15,15-17 2 16,23 0-4-16,-30-38-17 0,7-9 2 16,15-22-20-1,1-12 12-15,14-13-18 0,1-4 16 16,15 8-20-16,0 4 10 15,7 9-50-15,0 13-128 0,1 13-128 16,-31 51-180-16,61-52-315 16,-8 27-131-16</inkml:trace>
  <inkml:trace contextRef="#ctx0" brushRef="#br0" timeOffset="1201">2815 1853 2558 0,'0'0'124'0,"0"0"-7"0,0 0-73 16,0 0-40-16,0 0-237 16,0 0-403-16,-38-39-241 15</inkml:trace>
  <inkml:trace contextRef="#ctx0" brushRef="#br0" timeOffset="1652">1788 390 1699 0,'0'0'293'0,"0"0"-39"15,0 0 35-15,0 0-46 16,0 0-60-16,8 30-34 16,7 17-41-16,8-5-50 0,0 10 14 15,-8 3 20-15,-7 1-5 16,-16 4-44-16,-15 4-16 0,-7 9-18 15,-16 0-6-15,-15-9-18 16,0 0-196-16,0-9-175 16,1-3-261-16,6-22-143 0</inkml:trace>
  <inkml:trace contextRef="#ctx0" brushRef="#br0" timeOffset="1881">1446 0 1609 0,'0'0'283'15,"0"0"148"-15,0 0-67 16,-15 43-74-16,-1 21-77 16,9 13-56-16,-1 9-61 0,-7 4-59 15,7 12-12-15,-14 1-8 16,6 8-7-16,-14-4-46 0,7-4-216 15,-7-13-197-15,-8-5-290 16,7-16-89-16</inkml:trace>
  <inkml:trace contextRef="#ctx0" brushRef="#br0" timeOffset="2078">982 894 1761 0,'0'0'417'0,"0"0"-55"0,23 48-111 16,-23 7-121-16,-16 5-67 15,-6 8-32-15,-16 5-2 0,-16 8-29 16,-7 1-207-16,-7-1-238 16,7-8-226-16,-15-5-30 0</inkml:trace>
  <inkml:trace contextRef="#ctx0" brushRef="#br0" timeOffset="2605">617 437 1962 0,'0'0'189'16,"0"0"-5"-16,0 0 57 15,0 0-66-15,0 0-67 0,0 0-60 16,30 30-34-16,-30-30 13 0,38 47-14 16,-38-47-13-16,23 43-4 15,-23-43-1-15,15 38 14 0,-15-38-9 16,0 0 11-16,0 0-11 16,0 0-8-16,0 0 8 15,-46 21 13-15,1-12-13 0,-9-5-8 16,1 5 4-16,0 4 0 15,7 4 8-15,-7 4 54 0,0 9 12 16,0 4-17-16,7 9 18 16,0 8-5-16,1-8-18 0,7 4-23 15,15-8-18-15,0-1 31 16,23-38 17-16,-23 39-6 0,23-39-13 16,0 0-9-16,-15 38-6 15,15-38-6-15,0 0 4 16,0 0-7-16,0 0-19 0,0 0 10 15,0 0 11-15,-8 39-18 16,8-39-2-16,0 43 11 0,0-43 6 16,0 47-11-16,0 0 5 15,8 0 10-15,-8 4 15 0,0 9-8 16,7 0-9-16,1 4-6 0,7 9-12 16,8 8-1-16,0-4 6 15,15-4-85-15,0 4-247 0,0-5-427 16,8-3-379-16</inkml:trace>
  <inkml:trace contextRef="#ctx0" brushRef="#br0" timeOffset="2790">708 2221 2670 0,'38'-22'139'0,"15"-3"-32"16,16-1-50-16,30-4-21 0,7 0-16 16,8 0-170-16,-7 4-243 15,-1 5-367-15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9:32.0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504 0 531 0,'0'0'198'0,"53"9"-8"15,-53-9 49 1,0 0-26-16,0 0-45 0,53-5-26 15,-53 5-14-15,0 0 2 16,0 0-25-16,0 0-54 0,0 0-24 16,0 0-1-16,0 0-17 15,-53 13 3-15,53-13-8 16,-69 13-11-16,69-13 15 0,-53 13-17 16,53-13 16-16,0 0-28 15,0 0 26-15,0 0 8 0,-61 8-6 16,61-8 0-16,0 0 2 15,0 0 131-15,0 0-68 16,-30 73-17-16,7-13 17 16,15 4 2-16,-7 13-1 15,0 13 6-15,-8 4-19 0,-7 17 0 16,-1 5-19-16,1 4-16 16,-1-1-13-16,1 1 45 0,7-4-14 15,-7-5-9-15,7-13-17 16,8-8-6-16,7-9-14 15,1-12 7-15,7-9 18 0,0-9 16 16,7-4-9-16,1-4-8 16,7-9 15-16,-15-34 16 0,38 43-23 15,-8-9 11-15,1-8-31 16,7-9 9-16,-38-17-14 16,38 17-8-16,-38-17 15 0,38 13-11 15,-38-13 6-15,46 0-15 16,-46 0 20-16,45-13-25 15,1-4-131-15,0 0-118 0,7-5-157 16,8-3-236-16,15-1-127 16</inkml:trace>
  <inkml:trace contextRef="#ctx0" brushRef="#br0" timeOffset="996">1394 1694 520 0,'0'0'191'0,"0"0"81"0,0 0 16 16,0 0 6-16,0 0 4 16,0 0-33-16,0 0-37 0,0 0-33 15,30-17-70-15,-30 17-57 16,38-30-3-16,-38 30 2 0,38-51-20 16,-7 8-19-16,7-4 9 15,-8-9-28-15,1-4 12 16,-1-4-19-16,-7 0-5 0,8-17 3 15,-1-5 15-15,0 1-22 16,-7-5 15-16,0 0-4 0,0 13-9 16,-8 13 5-16,0 12 14 15,-15 52-14-15,16-42 0 0,-16 42 0 16,0 0 0-16,0 0 17 16,0 0-3-16,22 72-14 0,-6-3-3 15,-1-5 11-15,-8 9-16 16,9-5 12-16,6 5 14 0,-6 4 22 15,6-4-6-15,-6-5-3 16,7-4-19-16,-8-4-9 16,8-13 12-16,-8-8-11 0,-15-39-12 15,23 34 17-15,-23-34 8 16,0 0-11-16,38 0 4 0,-38 0-3 16,38-43-16-16,7-12 19 15,-14-10-5-15,-1-7-9 0,8-18 14 16,-15 0-10-16,0-8-5 15,0 3 11-15,-8 14 3 0,0 21-12 16,-7 13 9-16,-8 47-3 16,0-38-6-16,0 38 7 0,0 0 21 15,0 0-16-15,7 47 4 0,1 8 8 16,0 5 9 0,-1 0 10-16,16 9-4 0,-8 3-30 15,16-3-1-15,-8-1 8 16,7 1-19-16,8-1-1 0,0-8 16 15,0-4-9-15,0-5-137 16,-7-8-242-16,-31-43-462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9:36.1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0 269 1235 0,'0'0'302'16,"0"0"1"-16,0 0-33 15,0 0-78-15,0 0-53 16,0 0-67-16,0 0-18 0,0 0-26 16,54-43-17-16,6 5 20 15,24 8-38-15,0-4 16 0,7 4-17 16,-7 4 8-16,0 0 12 15,-24 9-33-15,-6 0 26 16,-16 9-5-16,-38 8-9 0,0 0 15 16,0 0-90-16,-31 47-16 15,-14 0-3-15,-16 4 1 0,-8 0 54 16,-7 1-11-16,-7-1 36 16,6-4 23-16,9-4-3 15,7-9 17-15,8-4-25 0,53-30 31 16,-53 26-2-16,53-26 68 15,0 0 120-15,0 0 9 16,0 0-10-16,38 21-73 0,15-17-44 16,23-8-45-16,0-4-16 15,8-5-23-15,15 0-4 0,-8-4 9 16,15-5-23-16,-14 5-170 16,-16 0-316-16,-8 0-480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9:34.4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76 1519 220 0,'0'0'-30'0,"-30"4"11"16,30-4 6-16,0 0 2 16,0 0 1-16,0 0-3 0,0 0 13 15,0 0-6-15,0 0 1 16,0 0 14-16,0 0-6 0,0 26 78 16,0-26-2-16,0 0 6 15,0 0 32-15,0 0-26 0,0 0-12 16,0 0 30-1,0 0-34-15,0 0 3 0,0 0 13 0,0 0-42 16,0 0 1-16,0 0-16 16,0 0-28-16,0 0 21 15,0 0-47-15,0 0 24 16,0 0 11-16,0 0-38 0,0 0 23 16,0 0-3-16,0 0 3 15,0 0 12-15,0 0-21 0,0 0 21 16,0 0-22-16,38 25-152 15,-38-25-57-15,38 5-74 0</inkml:trace>
  <inkml:trace contextRef="#ctx0" brushRef="#br0" timeOffset="1132">15 308 846 0,'0'0'184'0,"0"0"8"15,0 0-29-15,0 0-77 16,0 0 56-16,0 0-44 0,0 0-33 16,0 0 16-16,0 0 41 15,53 17 32-15,8-8-61 16,0-9-26-16,15-9-56 15,0-3-11-15,0-6-4 0,-7-3 15 16,-1-9-7-16,-14-4 4 16,-1-5 2-16,-7 1 1 15,-46 38-7-15,45-56 8 0,-14 18-22 16,-31 38 28-16,22-39-13 16,-22 39-18-16,0 0-7 0,0 0 23 15,0 0-3-15,0 0 5 16,0 0 1-16,0 0 3 15,-22 60-9-15,6 4 10 0,-6 13-10 16,14 9 82 0,0 4-8-16,1 8-17 0,-1 5 33 15,8 4-9-15,8 4-30 16,-1 0-31-16,-7 5 9 0,8-5-18 16,-8 0 6-16,-8-4 7 15,1-13-5-15,-8-8 25 16,-1-14-6-16,1-3-14 0,0-14-1 15,0-7-9-15,-1-6-3 16,1-3 31-16,0-9 16 0,0-5-19 16,15-25-11-16,-31 39-10 15,9-13 5-15,-1-1-7 16,-8-3-5-16,-14 3-11 0,-1-8 2 16,-7 1 5-16,-1-14-15 15,-6 4 13-15,14-8-5 0,-7-4-8 16,15 0-25-16,0-13-158 15,38 17-186-15,-31-47-253 0,16-9-152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9:37.4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53 300 695 0,'0'0'153'15,"0"0"81"-15,0 0 8 0,0 0-38 16,-30-60-42-16,30 60-68 16,0-60-25-16,7 9-27 15,-7 51-24-15,38-60-18 16,-38 60-6-16,61-56 20 0,-61 56 18 15,61-13 66-15,-61 13 32 16,46 52-13-16,-16 20-9 0,-22 10 15 16,-16 3-44-16,-7 9 5 15,-8 0-4-15,-7 5-43 0,-1-1-17 16,1-8 0-16,-8-9-16 16,7-12-1-16,9-14 0 0,-1-16 4 15,23-39 5-15,-23 34 8 16,23-34 12-16,0 0-9 15,0 0-15-15,0 0 1 0,30-68-2 16,8-9-12-16,16-13 8 16,7-4-3-16,22 0-17 15,1 4 17-15,-8 13 4 0,-7 21-4 16,-9 18 0-16,-6 20 0 16,-1 18 4-16,-15 22-10 0,-8 12 14 15,-7 13-4-15,-15 4-4 16,-1 5 8-16,-14 0 2 0,7-5 4 15,-15 0-4-15,7-8-13 16,8-43 8-16,-8 39 1 0,8-39-4 16,0 0-7-16,0 0 5 15,0 0-5-15,0 0 5 16,31-39-6-16,7-12 0 0,15-18-5 16,0-12 1-16,1-9 2 15,-1 9 8-15,-7 8-6 16,-16 22 6-16,-7 17 6 0,-23 34 11 15,0 0 13-15,15 38-11 16,-15 22-3-16,-7 4-16 0,-1 0 4 16,0 9-10-16,8-4 6 15,8-10-37-15,0-3-158 0,14-9-151 16,9-13-165-16,7-12-51 16,7-14 25-16</inkml:trace>
  <inkml:trace contextRef="#ctx0" brushRef="#br0" timeOffset="288">1735 407 1483 0,'0'0'253'0,"-38"34"-18"16,-8 4-41-16,16 1-76 0,-1-1-53 16,16 1-6-16,7-9-2 15,8 0-25-15,0-30-14 16,23 30-1-16,8-9 4 15,-8-17-21-15,7-4 3 0,-30 0-6 16,46-25-4-16,-8-5 13 16,0-4 9-16,-8-9-15 0,1-9-7 15,-16-7-9-15,8-1 16 16,-8 0 3-16,0 13 9 0,-7 8-1 16,-8 39-23-16,0-34-15 15,0 34 29-15,0 0 10 0,0 0-209 16,-54 43-273-16,24 4-232 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9:39.08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 0 762 0,'0'0'107'15,"0"0"19"-15,0 0-49 16,0 0-55-16,0 0 187 16,0 0-52-16,0 56 32 15,0 21-36-15,-8 21-19 0,0 18-70 16,8 3 60-16,0 10-17 16,0-5-51-16,8 0-19 0,-8-4-16 15,8-5-21-15,-1-12-15 16,1-13 22-16,0-18 11 15,-1-16-14-15,-7-18 0 0,0-38-4 16,0 39 6-16,0-39 33 16,0 0-9-16,0 0-24 0,0 0-6 15,23-51 4-15,-15-5 3 16,7-8-3-16,0 0 8 16,0 4-17-16,0 8 5 0,1 14-5 15,-16 38-6-15,0 0 4 16,45-22 9-16,1 22-5 0,-16 18 12 15,8 7-5-15,-38-25-4 16,46 56 0-16,-15-9-14 0,-1-4-2 16,0-5-311-16,-30-38-240 15,31 47-23-15</inkml:trace>
  <inkml:trace contextRef="#ctx0" brushRef="#br0" timeOffset="448">869 1065 723 0,'-8'-38'132'16,"8"38"35"-16,-23-56-23 16,1 9 8-16,22 47-54 0,-31-47 2 15,31 47-34-15,0 0-30 16,0 0-10-16,-53-26 12 0,53 26 56 15,-53 22 6-15,-1 16-3 16,16 14-35-16,16 12 44 16,-9 8-35-16,16 5-37 15,7-4-19-15,1-4-3 0,14-1 1 16,9-8 12-16,-1-13-12 16,8-9-3-16,-8-8-5 0,-15-30 4 15,38 18-2-15,-8-18 5 16,1-9-15-16,-8-12-6 0,7-14 31 15,0-7-25-15,1-10-4 16,7-12 7-16,-8-4 0 0,1 3-7 16,7 6-6-16,-15 12 18 15,-1 12 6-15,-22 35-11 16,0 0-14-16,31 9 11 0,-16 17 9 16,0 12-4-16,-7 9-10 15,7 4-72-15,0 1-152 16,8-5-182-16,0-4-60 0,0-9-63 15</inkml:trace>
  <inkml:trace contextRef="#ctx0" brushRef="#br0" timeOffset="869">1485 834 808 0,'0'0'11'0,"38"-47"20"16,-7 4-10-16,-31 43 9 0,53-55-22 15,-23 16 9-15,-30 39-14 16,31-60-10-16,-16 13 14 0,0 0-13 16,-15 4 21-16,0 43-23 15,-23-47 17-15,23 47 24 0,0 0 8 16,-53-25 30-16,8 25 12 15,45 0-16-15,-54 34 12 0,54-34 20 16,-53 60 26-16,23-5-56 16,7 5 41-16,23-4 13 0,7 0-64 15,9-1-22-15,6 5 38 16,9-4 63-16,-1-1-60 16,1 1-32-16,14 0-9 0,1-5 82 15,-8 4-48-15,-8-7-22 16,-7-1-4-16,-15 4-9 0,-8-4-29 15,-15-4-7-15,-8 4 10 16,-8-9-92-16,-14-3-152 0,45-35-189 16,-53 34-98-16,14-17-48 15</inkml:trace>
  <inkml:trace contextRef="#ctx0" brushRef="#br0" timeOffset="1248">2033 1125 1256 0,'0'0'191'0,"46"26"29"16,-46-26-44-16,0 0-60 16,38 0-54-16,-8-13-34 0,-30 13-6 15,46-21-2-15,-46 21-13 16,46-35 10-16,-46 35-25 15,30-42 4-15,-30 42-38 0,15-52 24 16,-15 9-9-16,0 43 21 0,-15-42-16 16,15 42 27-16,-46-17-19 15,1 21 7-15,-1 17 0 0,0 13 13 16,1 9 91-16,-1 13 25 16,8-1-6-16,8 5-50 0,14 0 36 15,9 0-21-15,7-4-17 16,15-9-30-16,8 0-18 0,15-9-3 15,0-12-21-15,15-5 8 16,0-8 0-16,8-4-58 0,-7-9-172 16,-1-5-218-16,-8-3-122 15,1-13-68-15</inkml:trace>
  <inkml:trace contextRef="#ctx0" brushRef="#br0" timeOffset="1720">2573 98 1405 0,'0'0'126'16,"0"0"-23"-16,0 0 176 15,0 0-13-15,-15 73-113 0,7 13-77 16,8 16 52-16,0 10-54 0,0 7-30 15,8-3-21-15,-8 4-23 16,8-9 8-16,-8-4-2 0,7-13 25 16,1-4 32-16,0-9-26 15,-1-17-10-15,-7-8-11 0,8-13-16 16,-8-43 8-16,0 34 11 16,0-34 19-16,0 0 2 0,0 0-19 15,0 0-15-15,38-43 4 16,-8-4-10-16,16-13 0 15,0-8 0-15,7-9 3 0,8 4 0 16,0 4 3-16,-1 14-4 0,-6 12 5 16,-1 13-11-16,-7 13 9 15,-1 17-11-15,-7 9 15 0,-38-9 2 16,38 42 7-16,-22 5 4 16,-24 5 14-16,-7 3 5 0,-23 1-12 15,-8 4-15-15,-15-9-3 16,0-4-7-16,-15 0-7 0,8-8-175 15,7-9-225-15,0-5-333 0,15-7-177 16</inkml:trace>
  <inkml:trace contextRef="#ctx0" brushRef="#br0" timeOffset="2225">3425 26 990 0,'0'0'105'0,"0"0"14"16,0 0-26-16,0 0 114 16,0 0 71-16,0 0 30 0,16 42-34 15,-16 31-53-15,0 21-56 16,-23 22-63-16,8 12-50 0,-1 13-15 16,9 5-32-16,7 3 6 15,0-3-17-15,15-1 16 0,15-3-19 16,9-14 9-16,6-13 0 15,8-12-63-15,-7-17-214 0,7-14-212 16,1-12-199-16</inkml:trace>
  <inkml:trace contextRef="#ctx0" brushRef="#br0" timeOffset="2672">3912 1604 1414 0,'-7'-34'137'0,"-1"-5"-16"15,8-3-15-15,0-1-44 16,-7 0-21-16,7-4 64 0,0-4-57 15,0-9-18-15,7-9-11 16,8 1 1-16,1-9-31 0,-1-9 25 16,15-12-1-16,-7-5-21 0,15-4 13 15,0 0-1-15,0 13 76 16,-7 13 0-16,-8 21-28 0,-8 17-22 16,-15 43-15-16,0 0 11 15,0 0 27-15,0 0 24 0,45 18 17 16,-29 29 18-16,-1 21-1 15,-8 18 1-15,1 8-36 16,-8 4-15-16,0 9-24 0,8-4-12 16,-8-5-11-16,0-4-9 15,7-4 3-15,1-13-3 0,0-13-2 16,-1-12-12-16,1-10-49 0,-8-42-148 16,0 39-177-16,0-39-170 15,0 0-124-15</inkml:trace>
  <inkml:trace contextRef="#ctx0" brushRef="#br0" timeOffset="2873">3950 1048 1511 0,'0'0'236'16,"-15"-38"4"-16,15 38-21 15,31-39-102-15,14 9-53 0,16 4-28 16,8 1-31-16,-1 3-9 16,1 1-213-16,-1-9-287 0,1 4-110 15</inkml:trace>
  <inkml:trace contextRef="#ctx0" brushRef="#br0" timeOffset="3156">4536 81 1143 0,'-30'56'286'0,"22"-1"70"0,24 5-17 16,6 9-62-16,16 4-62 0,8 12-34 15,7 5-25 1,-7 0-35-16,0 4-54 0,-8 4 10 15,-8 5 17-15,-15 0-44 0,1 4-29 16,-24 0-5-16,0-5 0 16,-7-3-16-16,-15-5-4 0,-1-9 12 15,-7-12-59-15,-7-17-161 16,-9-5-118-16,1-17-125 0,0-17-192 16,-8-4-73-16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9:46.630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1346 321 758 0,'0'0'255'0,"0"0"30"15,0 0-84-15,0 0-11 16,0 0 31-16,0 0-25 0,0 0-98 15,0 0-57-15,-38 25-3 16,0-12-29-16,38-13 4 0,-45 9 0 16,45-9-3-16,0 0-18 15,0 0-2-15,0 0 10 0,0 0-3 16,7-39-14 0,9 5 17-16,-16 34 7 0,30-30 3 15,-30 30-28-15,38-13 10 16,-38 13 22-16,0 0 32 0,30 35 31 15,-14 7 12-15,-24 5 17 16,-7 5 7-16,0-1-29 0,-16 0-21 16,1-4-28-16,-1-4-11 15,-7-9-12-15,-7-4-4 0,-1-8-23 16,0-1-178-16,-7-4-183 16,7-8-166-16,8-5-41 0,0-8 34 15</inkml:trace>
  <inkml:trace contextRef="#ctx0" brushRef="#br0" timeOffset="460">913 372 809 0,'0'0'298'15,"0"0"22"-15,0 0-33 16,0 0-24-16,0 0-46 0,0 39-64 15,-8-1-63-15,-7-8-32 16,-8 0-37-16,23-30-13 16,-30 34-8-16,30-34 9 15,-46 34-9-15,46-34-8 0,-38 22-24 16,38-22-127-16,0 0-56 16,0 0-31-16,0 0-9 0,-23-39-38 15,23 1 60-15,8-1 18 16,7 1 47-16,-7 4 19 0,-8 34 31 15,22-43 15-15,-22 43 37 16,16-34 32-16,-16 34 7 0,0 0 31 16,0 0 55-16,0 0 40 15,0 0 13-15,0 0 8 0,0 0 31 16,38 4-2 0,-38-4 21-16,0 0 41 0,0 0 29 15,15 43-7-15,-8-1-17 16,1-3 1-16,-16-1-31 0,-14 5-40 15,-1 0-41-15,-8-4-46 16,-7-5-30-16,0-4-4 0,0-5-22 16,0 1-9-16,-7-5-206 15,45-21-260-15,-46 22-186 0</inkml:trace>
  <inkml:trace contextRef="#ctx0" brushRef="#br0" timeOffset="861">464 0 873 0,'0'0'150'15,"0"0"163"-15,0 0-22 16,30 13-7-16,1 21-40 0,-1 13-55 15,-7 4-41-15,7 5-11 16,-14 4-32-16,-1 0-40 0,0-5-10 16,-15-3-19-16,0-9-22 15,0-5-14-15,-15 1-5 0,15-39-126 16,-53 38-201-16,15-12-253 16,-16-9-77-16</inkml:trace>
  <inkml:trace contextRef="#ctx0" brushRef="#br0" timeOffset="1276">388 51 841 0,'0'0'183'15,"0"0"19"-15,0 0-62 16,0 0-87-16,0 0 106 0,0 0-2 16,0 0-42-16,0 0-39 15,-15 52 39-15,-1-10 13 0,-7 5 9 16,-7 5-21-16,7-1-42 16,-7 0-4-16,7 5-19 0,0 4-18 15,8-4-10-15,-8-5 11 16,0-8 25-16,8-9 2 0,15-34 7 15,0 0-1-15,-23 38 14 16,23-38 1-16,0 0-44 0,0 0-7 16,0 0 4-16,-38 9-7 15,38-9-7-15,0 0-12 16,-38-47 4-16,23-9-4 16,0-8-6-16,22-13-10 0,1 0 3 15,0 0-22-15,-1 13-142 16,1 8-173-16,-8 9-373 0,0 47-232 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9:48.899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1302 700 931 0,'0'0'303'0,"0"0"37"16,0 0-134-16,0 0-103 0,0 0-44 16,0 0-35-16,0 0-15 15,0 0 1-15,0 0-41 0,31-47 62 16,-31 47-54-16,30-69 26 15,8 18 17-15,-38 51-31 16,61-56-8-16,-8 22 38 16,-7 13-23-16,7 12-11 0,-7 13 10 15,-1 9 5-15,-45-13 13 16,46 30-8-16,-46-30 9 16,0 0 81-16,38 47-13 0,-38-47 43 15,8 39-37-15,-8-39 3 16,-23 43-17-16,23-43 47 0,-53 42-68 15,-1-7 22-15,-7-5-37 16,-7 4 26-16,-8 4-16 16,0 1-18-16,-8 4-13 0,0 4-17 15,8 0 6-15,0 0-17 16,8 0 28-16,14-9-27 16,9 1 5-16,45-39 9 15,-38 34-25-15,38-34-204 0,0 0-249 16,0 0-289-16</inkml:trace>
  <inkml:trace contextRef="#ctx0" brushRef="#br0" timeOffset="200">1135 101 1710 0,'0'0'247'0,"45"-21"57"16,-45 21-82-16,0 0-84 0,0 0-53 16,0 0-61-16,0 0-15 15,0 0-206-15,0 0-421 16,0 0-184-16</inkml:trace>
  <inkml:trace contextRef="#ctx0" brushRef="#br0" timeOffset="479">884 516 1515 0,'0'0'356'16,"0"0"-33"-16,0 0-84 0,0 0-115 15,-16-47 43-15,16 47-42 16,0 0-63-16,46-30-14 0,-46 30 10 15,46 8 17-15,-46-8 38 16,38 39-41-16,-31 12-24 16,-22 1-32-16,-8 7-2 15,-15-3-12-15,0 0-2 0,-7-1-17 16,-1-8-185-16,0 0-143 16,1-12-211-16,45-35-117 15,-61 34 15-15</inkml:trace>
  <inkml:trace contextRef="#ctx0" brushRef="#br0" timeOffset="947">488 272 1272 0,'-8'-47'335'0,"-7"8"-15"15,15 39-61-15,-23-47-15 16,23 47-56-16,-7-42-86 0,7 42-39 15,0 0-17-15,22-52-30 16,-22 52 12-16,54-30-26 0,-9 18 33 16,1 12 19-16,-8 17-7 15,-38-17 15-15,31 47-4 16,-16 4-27-16,-8 0 8 0,-14 1-18 16,-16 8 6-16,0-1-19 15,-15 6 3-15,-8-1 1 16,1 4-24-16,-9 1 12 15,1-1 0-15,0 1 0 0,15-5 9 16,0-9-23-16,7-3 22 16,16-5-11-16,-8-13 7 0,23-34-8 15,-15 38 17-15,15-38 54 16,0 0 18-16,0 0-25 16,0 0-33-16,-53 22 5 0,15-18-16 15,38-4 4-15,-38-30 4 16,7-13-20-16,16-8 9 0,8-17-13 15,-1-1 14-15,8 1-14 16,8 4 0-16,7 8 0 16,-8 13-34-16,16 5-123 15,-23 38-230-15,0 0-298 0,53-35-273 16</inkml:trace>
  <inkml:trace contextRef="#ctx0" brushRef="#br0" timeOffset="1139">465 1102 2652 0,'0'0'375'0,"0"0"-17"16,0 0-84-16,0 0-89 16,0 0-100-16,0 0-47 0,0 0-11 15,0 0-82 1,0 0-151-16,0 0-165 0,0 0-220 15,0 0-352-15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41.1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298 0 826 0,'0'0'110'0,"0"0"29"16,0 0 21-16,0 0 3 0,0 0-59 15,26 40-30-15,-26-40 40 16,0 0-38-16,7 40-39 0,-7-40 44 15,0 0-35 1,-13 44-37-16,13-44-9 0,0 0 14 16,0 0-21-16,-39 26 1 15,39-26-4-15,0 0 24 0,-39 0-4 16,39 0-4-16,0 0-3 16,-39-19-1-16,39 19-24 15,0 0 16-15,0 0-11 0,-39-32 7 16,39 32 18-16,0 0-8 15,-45-4 8-15,45 4 20 0,-39 29-22 16,39-29-6-16,-39 44 13 16,39-44 8-16,-26 51 25 15,13-19 18-15,13-32 19 16,7 40-25-16,-7-40-26 0,39 33-24 16,13-18 1-16,12-8-9 15,1-3-108-15,0-1-195 0,6-3-239 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0:09.9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266 2070 831 0,'0'0'257'0,"0"0"37"16,0 0-10-16,0 0-31 16,0 0 2-16,0 0-29 15,0 0-31-15,0 0-39 0,0 0-17 16,0 0-27-16,0 0-55 15,0 0-20-15,0 0-7 0,0 0 1 16,0 0-24 0,15-60 6-16,-7 9 6 0,-16-5 1 15,1-3-12-15,-9-10-8 16,9-12-8-16,-8-13 14 0,-1-13-6 16,9-9-10-16,-1 1 5 15,0-5 10-15,1 4-5 16,7 10-11-16,-8 7 17 0,8 9-2 15,-7 5-4-15,7 3-12 16,0 14 9-16,-8 8 11 0,0 9-4 16,8 51-17-16,-7-64 19 15,7 64 6-15,-8-60-10 16,8 60-10-16,0 0-2 16,0 0 18-16,-7-52-13 0,7 52 5 15,0 0 8-15,0 0-8 16,0 0 0-16,0 0-4 15,0 0 8-15,0 0-12 0,0 0 1 16,0 0 11-16,0 0-16 16,0 0 16-16,0 0 4 0,0 0-8 15,0 0 0-15,0 0-9 16,0 0 4-16,0 0 5 16,0 0 0-16,0 0 7 0,0 0 4 15,0 0-1-15,0 0-3 16,0 0-14-16,-16 43 15 0,16-43 2 15,-22 56-10-15,6-9-8 16,1-9 20-16,15-38-16 16,-30 52-3-16,30-52 15 15,-16 47 3-15,16-47-19 0,0 0 8 16,0 0 5-16,-22 38 1 16,22-38-9-16,0 0 3 0,0 0 0 15,0 0 6-15,0 0 2 16,0 0-15-16,0 0-5 15,-8-38 17-15,8 38 0 0,8-60-14 16,-1 9 3-16,-7 51 16 16,23-56-4-16,-23 56-10 0,23-60 1 15,-23 60 0 1,23-60 10-16,-8 17-12 0,-15 43-2 16,23-42-1-16,-23 42 19 15,30-43-4-15,-30 43-11 0,0 0-5 16,38-43 6-16,-38 43 9 15,0 0-2-15,0 0-8 16,0 0 4-16,0 0-6 0,0 0 11 16,0 0 1-16,0 0 1 15,38-34-13-15,-38 34-9 0,0 0 15 16,0 0 6-16,0 0 61 16,0 0 6-16,0 0-35 15,46 51-19-15,-8 9 40 16,0 0 5-16,8 0-43 0,-1-5-8 15,16-3-42-15,8-14-249 16,7-4-502-16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0:11.5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3052 287 344 0,'0'0'116'0,"0"0"3"15,0 0 44-15,0 0 58 16,0 0 5-16,0 0 8 0,0 0-29 16,0 0-52-16,0 0 87 15,0 0-15-15,30 47-42 0,-30-47-24 16,31 43-21-16,-31-43-26 15,38 47-28-15,0-4-13 0,-8-1-10 16,1 5 32 0,-1 0-6-16,-7 0-43 0,0-4-16 15,0-4-3-15,-8 4-25 16,0-9 0-16,-15-34 11 0,-8 43 2 16,8-43-1-16,-30 42-3 15,-8-16-6-15,-15-5 0 0,-1-8-3 16,-6-4-12-16,6-14 2 15,-7-3 13-15,1-1 2 16,-1-12-9-16,15 0-14 0,0-9-6 16,8-5 5-16,8-7 12 15,15-5-9-15,-1 4 6 0,9 0-11 16,14 9 8-16,-7 34-1 16,8-43-6-16,-8 43 17 0,30-34 3 15,-30 34 9 1,46-13-3-16,0 13-6 0,-1 4-12 15,1 9 12-15,0 4-3 16,-8 0 18-16,-38-17-5 0,38 43-1 16,-15-4-9-16,-23-39 5 15,15 47 9-15,-23-13 2 0,8-34-3 16,-30 38-9-16,30-38-2 16,-53 30-5-16,-8-13-5 0,0-12 3 15,0-5 5-15,8-5 12 16,-1 1-20-16,1-9-8 15,8-4 1-15,6-4 1 0,39 21 0 16,-30-43 2-16,30 43 0 16,-30-51 9-16,30 51 0 15,-8-47-5-15,8 47 3 0,0 0-6 16,0 0 14-16,0 0 1 16,0 0 0-16,0 0-4 0,0 0 0 15,0 0 4-15,30 38 15 16,-14-4-5-16,-16-34-6 15,7 47-2-15,1-12 8 0,-8-35-4 16,-15 38-3-16,15-38 1 16,-46 34 3-16,8-12-1 0,-8-9-6 15,1-9-12-15,7-8 1 16,-8-1 20-16,46 5-17 16,-61-25-7-16,61 25-2 0,-46-43-2 15,16 0 15-15,30 43 3 16,-15-47-6-16,15 47-9 15,0-43 1-15,0 43 8 0,0 0-1 16,0 0 15-16,0 0-6 16,53-17-11-16,-15 17 6 0,0 9-6 15,-38-9 1-15,38 34 9 16,-7 0 4-16,-9 5 4 0,-14-1-1 16,7 1 1-1,-15-1-5-15,0 1-7 0,0-39 0 16,-15 51 22-16,0-13-13 15,15-38-12-15,-38 35-2 0,38-35 9 16,-61 25 5-16,15-8-9 16,1-17-6-16,45 0-4 0,-46-17 10 15,46 17 0-15,-46-47-16 16,16 0-46-16,15-4-46 0,7-5-49 16,16-4-112-16,7 5-115 15,8-5-163-15,0 0-29 0,15 0 35 16</inkml:trace>
  <inkml:trace contextRef="#ctx0" brushRef="#br0" timeOffset="176">2466 193 885 0,'0'0'260'15,"0"0"-39"-15,61-43-107 16,-61 43-57-16,53-34-40 0,-53 34 10 15,53-22-20-15,-53 22-2 16,54-21-19-16,-54 21-126 0,0 0-149 16,53-17-94-16</inkml:trace>
  <inkml:trace contextRef="#ctx0" brushRef="#br0" timeOffset="567">2276 411 553 0,'0'0'244'0,"0"0"23"15,0 0-42-15,0 0-79 0,0 0 2 16,0 0 0 0,0 0-53-16,0 0-49 0,0 0 52 15,0 0-25-15,0 0 20 16,0 0-21-16,0 0-2 0,0 0-38 15,0 0 12-15,-46-9 66 16,46 9-43-16,-61 5-6 0,16 3 3 16,45-8 15-16,-69 30-4 15,16 9 29-15,7 3 12 0,-7 5 2 16,7 9-32-16,8 0-27 16,0-1-1-16,0-3-11 15,8-5-10-15,7-5-15 0,23-42-13 16,-46 52-12-16,46-52 8 15,-53 47 3-15,53-47-1 16,-53 30-77-16,53-30-64 0,-54 8-54 16,54-8-115-16,-53-8-180 15,53 8-144-15,0 0 34 0</inkml:trace>
  <inkml:trace contextRef="#ctx0" brushRef="#br0" timeOffset="751">1553 1202 1219 0,'53'43'385'16,"0"-13"-15"-16,8-17-82 0,-7-5-118 16,-1-3-90-16,8-10-50 15,0-3-20-15,-8-5-159 0,-53 13-327 16,53-26-264-16</inkml:trace>
  <inkml:trace contextRef="#ctx0" brushRef="#br0" timeOffset="1059">1271 60 1269 0,'-15'-60'288'15,"15"60"25"-15,0 0-53 16,0 0-90-16,0 0-76 16,0 0-42-16,0 0 119 0,0 0 1 15,0 0-62-15,8 60-46 16,-1 0-15-16,9 0-15 0,6 8-17 15,9-3-13-15,-1-6-4 16,8-3-18-16,0-5-131 16,-38-51-202-16,54 52-235 0,-54-52-130 15</inkml:trace>
  <inkml:trace contextRef="#ctx0" brushRef="#br0" timeOffset="2115">1195 668 1343 0,'-53'-26'324'0,"53"26"-33"16,0 0-73-16,-46-39-81 16,46 39-52-16,0 0-27 0,-38-42-39 15,38 42-15-15,-23-52-16 16,16 10 25-16,7 42 4 0,7-43-17 15,-7 43-13-15,0 0 20 16,0 0-19-16,54-39 14 0,-54 39 3 16,45-8 8-16,-45 8-20 15,0 0-4-15,46 34 27 16,-46-34 5-16,23 43 9 0,-23-43-4 16,0 55-5-16,0-55-21 15,-15 43 20-15,15-43-3 16,0 0-22-16,-54 43-1 0,54-43 6 15,-60 13 9-15,14-9-9 16,46-4-13-16,-46-13 4 0,46 13-8 16,-45-43 4-16,22 1 18 15,23 42-15-15,-15-52-4 16,15 52 14-16,0-43-4 0,0 43 15 16,0 0-11-16,0 0-12 15,0 0 9-15,0 0 17 0,0 0-5 16,0 0 1-16,15 52-10 15,-15-52 6-15,15 43 49 16,-15-43-13-16,0 0-18 0,-23 47-19 16,23-47 2-16,-46 21-2 15,46-21-5-15,-60 4-9 16,14-12 9-16,0-9 10 0,46 17-10 16,-53-47-15-16,15 0 11 15,8-13-13-15,7-13 12 0,8 4 13 16,-1 10-6-16,9-1-6 15,-1 13 4-15,8 47 0 0,-8-52 9 16,8 52-9-16,0 0-6 16,0 0 10-16,0 0 6 15,0 0-10-15,23 69 26 16,-7-9 44-16,-1 0-13 0,0-5-11 16,8 5-5-16,7-9-16 15,-7-4-10-15,-23-47 6 0,46 56 1 16,-23-13-19-16,-23-43-3 15,0 0-3-15,0 0 0 0,30 43 35 16,-30-43-4-16,0 0-19 16,0 0-7-16,-53 34-10 0,-1-21 11 15,-6-9 10-15,-9 0-17 16,1-4 4-16,-1-4-9 16,1 4 3-16,14 0 11 15,16 4-9-15,38-4-1 0,-38 4-3 16,38-4 8-16,0 0 14 15,0 0-8-15,0 0-10 0,38 35-5 16,16-10 15-16,6 5 0 16,1 5-6-16,8 3-5 0,-8 1 2 15,-16-1 15-15,1-4 6 16,-23 5-7-16,-16-1 7 16,-14-4 4-16,7-34-9 0,-53 48-1 15,-1-14-9-15,-7-4-6 16,-7-13 3-16,-1-9 17 15,1-8 21-15,7-12 3 0,0-1-1 16,23-13 0-16,-7-12-5 16,14-10-23-16,8-11-10 0,16-1 0 15,7 0 4-15,7 0-6 16,16 9 11-16,0 4-14 16,15 8-48-16,8 9-135 0,-1 4-210 15,-45 26-282-15,76-12-230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0:15.7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160 0 356 0,'0'0'117'15,"0"0"-8"-15,0 0 15 16,0 0-25-16,0 0 28 0,0 0 48 16,0 0 1-16,0 0-46 15,0 0 9-15,23 43 19 0,-8 0 88 16,-7-1-93-16,-1 10-30 16,-7 8-52-16,0-5 8 0,8 9-21 15,-8 0-19-15,0 5-11 16,7-1 0-16,1-12-18 15,0 4-6-15,-1-9 11 0,1-4-24 16,-1-4 13-16,1-9-4 16,0 0 5-16,-1-4 7 0,-7-30-8 15,8 26-16-15,-8-26 12 16,0 26 0-16,0-26 15 0,0 0-6 16,0 0-14-16,8 30-16 0,-8-30 21 15,0 30 4-15,0-30 11 16,0 30-15-16,0-30-6 0,7 30-6 15,-7-30 12-15,0 25 0 16,0-25 0-16,0 0 0 16,0 0 4-16,0 0-10 0,0 30 12 15,0-30-9-15,0 0 16 0,0 0-16 16,0 0 5-16,8 26-9 16,-8-26-1-16,0 0 3 0,0 0 1 15,0 0 20-15,0 0-20 16,0 0 6-16,0 0 11 0,0 0-25 15,0 0 12-15,0 0 0 0,0 0-17 16,0 0 25-16,0 0-8 16,-15-26 0-16,15 26 9 0,-16-30-25 15,16 30 9-15,0 0 3 16,-30-34-4-16,30 34 2 16,-31-34 6-16,31 34-6 0,0 0 8 15,-38-39-7-15,38 39-7 0,0 0 17 16,-30-34-11-16,30 34-20 15,0 0 0-15,0 0-2 0,-46-30-1 16,46 30 42-16,0 0-22 16,-38-26-1-16,38 26 19 0,0 0-5 15,0 0-19-15,-38-21 25 0,38 21-8 16,0 0-13-16,0 0 6 16,0 0 16-16,0 0-14 15,0 0-12-15,-38-13 28 0,38 13-13 16,0 0-7-16,0 0 12 15,0 0-14-15,0 0 22 0,0 0-5 16,0 0-25-16,0 0 10 0,0 0 24 16,0 0-25-16,0 0 10 15,0 0 3-15,0 0 3 0,0 0-26 16,0 0 5-16,8 39 33 16,-8-39-23-16,15 47-11 0,0-4 37 15,-7-9-23-15,-8-34-9 0,23 43 9 16,-16-9 4-16,-7-34-4 15,0 0-7-15,31 43 22 16,-8-14-11-16,-23-29-4 0,0 0 5 16,30 26 17-16,-30-26-22 15,0 0-10-15,0 0 31 0,30 17-10 16,-30-17 0-16,0 0 42 0,0 0-7 16,0 0 1-16,0 0-8 15,0 0-11-15,0 0-14 0,23-25-18 16,-15-1 10-16,-8-4-6 15,7-9-8-15,1 10 18 0,0-1-7 16,-8 0-12-16,0 30 2 0,0 0 14 16,15-43-14-16,-15 43 3 15,0 0 4-15,0 0 2 16,15-39-16-16,-15 39 14 0,0 0 7 16,0 0-11-16,0 0 1 15,0 0-67-15,31-12-62 0,-31 12-26 16,0 0-38-16,45-9-119 0,-45 9-75 15,46-4-24-15,-16-1-30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0:20.4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 0 1202 0,'-15'34'356'0,"15"-34"70"15,0 0-119-15,0 0-129 0,0 0-107 16,0 0-35-16,0 0-229 16,0 0-191-16,0 0-264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0:18.4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3505 338 744 0,'8'26'250'0,"-8"-26"-25"16,-8 34-68-16,8-8-8 16,-15 0 33-16,15-26-13 0,-23 34-36 15,23-34-20-15,-23 30-43 16,23-30-7-16,0 0 13 0,-30 25 16 15,30-25 4-15,0 0 3 16,0 0 18-16,0 0-6 0,-31 18-53 16,31-18-30-16,0 0-13 0,0 0 0 15,-45-22 2-15,45 22-17 16,-31-34 2-16,31 34 1 16,-30-39 3-16,14 5 11 0,1 0-5 15,8 0-3-15,-1-5-5 0,0 1-1 16,8-1-7-16,-7 1 15 15,7 4-20-15,-8-1 18 0,16 5-14 16,-16 0 2-16,8 5 3 16,0-1 5-16,0 26-5 0,-7-26-10 15,7 26-14-15,0 0-94 0,0 0-134 16,0 0-186-16,0 0-119 16,0 0-30-16</inkml:trace>
  <inkml:trace contextRef="#ctx0" brushRef="#br0" timeOffset="196">3475 766 1495 0,'0'0'395'0,"30"26"12"15,-30-26-113-15,0 0-157 0,0 0-66 16,0 0-28-16,0 0-17 15,-23 13-18-15,23-13-29 0,0 0-223 16,-38-5-251-16,38 5-168 0</inkml:trace>
  <inkml:trace contextRef="#ctx0" brushRef="#br0" timeOffset="449">3033 625 1341 0,'-38'-17'301'0,"38"17"13"16,0 0-85-16,-38 13-78 0,8 4-39 16,30-17-18-16,-23 38-29 15,8-8-39-15,15-30-4 0,-23 35-8 16,23-35-14-16,-15 25-5 15,15-25 5-15,0 0-68 0,0 0-169 16,0 0-232-16,-38 17-87 0,38-17 1 16</inkml:trace>
  <inkml:trace contextRef="#ctx0" brushRef="#br0" timeOffset="673">2835 450 1321 0,'0'0'235'0,"0"0"-24"0,0 0-73 16,0 0-51-16,0 0-47 16,0 0-30-16,0 0 19 0,0 0-26 15,0 0 14-15,0 0-30 0,0 0-23 16,0 0-235-16,0 0-169 15,0 0-68-15</inkml:trace>
  <inkml:trace contextRef="#ctx0" brushRef="#br0" timeOffset="1040">2622 527 792 0,'0'0'236'16,"0"0"-6"-16,0 0-50 16,0 0 54-16,0 0-40 0,0 0-48 15,-30 21-37-15,30-21-21 0,-46 34-45 16,46-34-4-16,-45 39 16 16,14-14-2-16,31-25-1 15,-23 22 14-15,23-22 4 0,0 0-26 16,0 0 37-16,0 0 2 0,0 0 10 15,0 0-13-15,0 0-36 16,0 0-16-16,0 0-20 0,-30-39 5 16,22-8-13-16,1 0-6 0,7-17 18 15,0-4-19-15,0 8 4 16,7 0 6-16,-7 13-7 0,0 8 4 16,0 39 3-16,8-34-82 15,-8 34-67-15,0 0-83 0,0 0-120 16,0 0-149-16,0 0-92 15</inkml:trace>
  <inkml:trace contextRef="#ctx0" brushRef="#br0" timeOffset="1233">2523 929 1370 0,'0'0'220'0,"0"0"-26"16,38 25-72-16,-38-25-70 16,38 13-36-16,-38-13-7 0,31 5-60 15,-31-5-243-15,0 0-166 16,38-5-36-16</inkml:trace>
  <inkml:trace contextRef="#ctx0" brushRef="#br0" timeOffset="1796">2044 471 685 0,'0'0'136'15,"0"0"-5"-15,0 0-64 16,0 0 202-16,0 0-41 0,0 0-50 16,0 0 17-16,0 0-40 0,30 47-26 15,-14-8-28-15,-16-39-9 16,0 47-40-16,0-47-4 0,0 42-27 16,0-12 8-16,0-30-15 0,-16 30-27 15,16-30 22-15,-30 30 2 16,7-4-16-16,-15-5-4 15,8-4 21-15,-1 1-20 0,1 3 8 16,30-21 9-16,-46 26-12 0,8-1 3 16,38-25 0-16,-45 39 8 15,14-5-14-15,8-4 10 0,16 0-11 16,-9 0 14-16,16 0 86 0,-7-5-26 16,7-25-30-16,7 39-7 15,-7-39 8-15,0 30 74 0,0-30 0 16,0 0-5-16,0 0 1 0,0 0-43 15,0 0-26-15,0 0-28 16,-53 8 6-16,15-16-9 0,38 8 0 16,-53-30 13-16,22 0-21 15,1-9 9-15,0-12-13 0,7 0 11 16,0-5-7-16,8 5 0 16,-1 12 3-16,9 5-17 0,7 34 17 15,0-30-26-15,0 30-34 0,38-17-134 16,8 9-224-16,7 12-198 15,8 4-107-15</inkml:trace>
  <inkml:trace contextRef="#ctx0" brushRef="#br0" timeOffset="2381">986 445 1002 0,'0'0'228'16,"0"-51"33"-16,0 51 141 16,0 0-132-16,0 0-69 0,0 0-58 15,16 60-1-15,-9-13-58 0,-7 0 11 16,-7-8-26-16,-1-5-13 15,-7 4-26-15,15-38-3 0,-38 47-24 16,38-47 8-16,-53 39-18 0,7-14 20 16,0-7-24-16,8-6 23 15,0-12-21-15,38 0 5 16,-38-8 4-16,-8-5 0 0,46 13-4 16,-22-34 4-16,22 34-9 0,-23-43 6 15,8 9-5-15,15 34 4 0,0 0 7 16,0 0-7-16,0 0 19 15,0 0-24-15,0 0 29 0,0 0-24 16,-46 13 17-16,8 12-23 0,38-25 19 16,-46 47-19-16,8-4 10 15,8-9-4-15,30-34-19 0,-38 39-185 16,0-13-143-16,38-26-108 0,0 0-64 16,-38 4 8-16</inkml:trace>
  <inkml:trace contextRef="#ctx0" brushRef="#br0" timeOffset="2593">674 231 1128 0,'0'0'234'16,"0"0"14"-16,23-51-37 0,-23 51-65 15,0 0-50-15,0 0-59 0,38-38-17 16,-38 38 5-16,0 0-25 15,46-22 23-15,-46 22-1 0,0 0-9 16,0 0-10-16,0 0-37 16,0 0-176-16,8 60-175 0,-16-13-64 15,8-47-53-15</inkml:trace>
  <inkml:trace contextRef="#ctx0" brushRef="#br0" timeOffset="2880">172 364 769 0,'0'0'211'15,"0"0"62"-15,0 0-44 16,0 0-75-16,0 0-29 0,38 43 9 16,-38-43-49-16,31 51-6 0,-31-51 13 15,7 52-36-15,-7-52-21 0,-7 38 0 16,7-38-45-16,-46 30 17 15,8-13 10-15,8-8-33 0,30-9 23 16,-54-5 1-16,54 5 2 0,0 0 11 16,-45-42-9-16,22 3 0 15,15-8-17-15,16-4-2 16,7-1 15-16,16-3-57 0,-9 3-187 0,24 5-196 16,0 0-116-16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0:22.9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307 1766 994 0,'0'0'250'0,"0"0"78"0,0 0-84 15,0 0 7-15,0 0-104 16,0 0-69-16,0 0-28 16,-45-42-2-16,45 42 12 0,-31-56-24 15,16 5 11-15,0-5-28 16,15 0-4-16,-8-3-2 0,8-18 0 15,8-13-2-15,-8-9-8 16,7-3-3-16,-7-5 9 16,8 0-14-16,0 4-9 0,-8 9 19 15,7 8-19-15,-7 14 7 16,0 3 3-16,0 5 11 16,-7 13-3-16,7-1 5 15,0 52-9-15,-8-60 3 0,8 60-6 16,-8-59 7-16,8 59-4 15,-7-56-4-15,7 56-1 16,0 0-4-16,0-51 27 0,0 51-8 16,0 0-7-16,0 0 1 15,0 0-19-15,0 0 18 0,-8-47-13 16,8 47 16-16,0 0-18 16,0 0 22-16,0 0-15 15,0 0 7-15,0 0-2 0,0 0 9 16,-15 42-9-16,7 5 6 15,-7-4-9-15,0 0 15 16,-8 4-5-16,0 0-7 16,0-4 0-16,23-43-3 0,-30 55 0 15,30-55-2-15,-23 48 14 16,23-48-9-16,0 0 0 16,0 0 4-16,0 0 1 0,0 0 3 15,0 0-11-15,0 0 19 16,0 0-29-16,0 0-1 0,0 0 26 15,0 0-15-15,0 0-8 16,-23-43-2-16,23 43 23 16,0-43-17-16,0 43 4 15,15-47 8-15,-15 47 2 16,16-47-5-16,-16 47 5 0,23-51-3 16,-23 51-2-16,30-48 6 15,-30 48-8-15,0 0-5 0,0 0 5 16,30-47-3-16,-30 47 3 15,0 0-7-15,0 0 9 16,0 0-2-16,0 0-4 0,0 0 1 16,46 18 7-16,-46-18 5 15,0 0-9-15,46 51-4 0,-46-51 10 16,38 43-1-16,-38-43-8 16,0 0 9-16,53 47-6 15,-53-47 0-15,53 38 4 16,1-12 7-16,-9-5-11 15,1-8-23-15,-46-13-159 0,61 17-289 16,-61-17-261-16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0:23.7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2330 571 795 0,'0'0'150'0,"0"0"-26"16,0 0 69-16,0 0-55 0,0 0-14 16,0 0 46-16,8 47-27 15,-8 0-47-15,0-5-35 0,0-42-5 16,0 56-14-16,0-9 10 16,0-47 18-16,-8 47-24 0,8-47-7 15,0 0-5-15,-53 43-24 16,0-22-10-16,-1-8 0 0,9-4-3 15,45-9 3 1,-54 0-11-16,54 0 22 0,-45-9 0 16,45 9-26-16,0 0 8 15,0 0-8-15,-16-43 3 0,16 43 5 16,0 0 24-16,23-42-14 16,-23 42 0-16,0 0-3 0,46-9-7 15,-46 9-8-15,0 0 22 16,46 34 7-16,-46-34-7 0,22 52 28 15,-6-10 17-15,-16-42 26 16,0 56-17-16,0-5 10 16,-23-12-3-16,23-39-35 15,-53 55-11-15,-1-20-2 0,-7-10-16 16,16 1-14-16,-8-9-64 16,53-17-140-16,-54 13-174 0,54-13-234 15,0 0-47-15</inkml:trace>
  <inkml:trace contextRef="#ctx0" brushRef="#br0" timeOffset="217">2079 374 905 0,'0'0'269'0,"0"0"7"16,0 0-64-16,46 0-109 16,-46 0-43-16,0 0-31 0,0 0-32 15,0 0-150-15,0 0-266 16,0 0-168-16</inkml:trace>
  <inkml:trace contextRef="#ctx0" brushRef="#br0" timeOffset="536">1744 849 856 0,'0'0'265'0,"0"0"42"0,38 8-38 16,-38-8-32-16,0 0-42 15,0 0-21-15,0 0-63 16,0 0-4-16,0 0-25 0,0 0-15 16,0 0-30-16,0 0-10 15,-45 22-18-15,-1 8-2 0,0 4 11 16,1 9-26-16,-1-1 8 16,0 5 16-16,1-8-11 15,45-39-15-15,-61 55 18 0,15-16-39 16,46-39-169-16,-53 43-151 15,53-43-191-15,-53 34-34 0</inkml:trace>
  <inkml:trace contextRef="#ctx0" brushRef="#br0" timeOffset="713">1485 1473 1223 0,'0'0'318'0,"69"9"-55"16,-16-1-114-16,-53-8-83 16,61 0-42-16,-61 0 12 0,61-4-53 15,-61 4-183-15,53-17-342 16</inkml:trace>
  <inkml:trace contextRef="#ctx0" brushRef="#br0" timeOffset="929">1615 601 1538 0,'0'0'245'16,"0"0"-43"-16,0 0-121 0,0 0-27 15,0 0-16-15,0 0-44 16,0 0-360-16,0 0-263 0</inkml:trace>
  <inkml:trace contextRef="#ctx0" brushRef="#br0" timeOffset="1357">1371 857 1021 0,'0'0'289'0,"0"0"-16"16,0 0-75-16,0 0-61 15,0 0-80-15,0 0-3 0,0 0-25 16,0 0-5-16,-15 47-19 15,15-47 0-15,-30 52 23 0,-1-10-12 16,31-42-29-16,-38 56 27 16,15-5-8-16,1-8 6 15,22-43 4-15,-31 51 15 0,31-51 22 16,-30 47 28-16,30-47-12 16,0 0-18-16,0 0-51 0,-46 39 56 15,46-39 30-15,0 0 2 16,-38 0-19-16,38 0 2 15,0 0-11-15,-30-34-38 0,22 0-2 16,16-14 2-16,7 1-17 16,0-4-1-16,8-5 8 0,0 5-7 15,-1 8-13-15,1 5 3 16,-23 38-180-16,0 0-280 0,15-43-298 16</inkml:trace>
  <inkml:trace contextRef="#ctx0" brushRef="#br0" timeOffset="1768">1189 301 1342 0,'0'0'238'16,"0"0"43"-16,0 0-16 15,0 0-90-15,-31 39-84 0,8 8-38 16,-15 8-16-16,-7 1-14 16,-1-1-11-16,-15 1 8 0,0-9-23 15,-7-4 7-15,-1-13 16 16,1-4-12-16,-1-14-3 16,9-3-10-16,6-13 16 0,9-9-6 15,45 13-12-15,-38-30-14 16,15-13 8-16,15 0 5 15,8-4 2-15,8 0 6 0,-1 9-3 16,9 3 3-16,-16 35-6 16,0 0 6-16,0 0-8 0,0 0 25 15,0 0 33-15,0 0-24 16,-16 52-5-16,1-1-7 0,-15 0-2 16,-8 1 9-16,-8-5-8 15,0-4-64-15,-7-9-134 0,53-34-273 16,-61 34-214-16</inkml:trace>
  <inkml:trace contextRef="#ctx0" brushRef="#br0" timeOffset="1989">694 19 1052 0,'0'0'238'0,"0"0"5"0,0 0-89 16,0 0-15-16,46-22 22 16,-46 22-64-16,45 0-39 15,-45 0-16-15,54 26-32 16,-54-26 0-16,23 47-1 0,-23-47-153 16,-8 56-276-16,-30-5-140 15</inkml:trace>
  <inkml:trace contextRef="#ctx0" brushRef="#br0" timeOffset="2293">70 297 905 0,'53'30'158'0,"-53"-30"-8"15,39 60-40-15,-17-9 2 0,1-4-43 16,-23-47 40-16,-15 51-62 16,15-51-18-16,-46 47 7 0,8-17-36 15,38-30 68-15,-53 13 40 16,53-13 18-16,-53 0 3 0,53 0-23 16,0 0-35-16,0 0-34 15,-8-60-24-15,16 9 16 0,7 0-34 16,15 8 0-16,-30 43-15 15,38-43-282-15,-38 43-261 16,46-26-128-16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0:51.1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3904 1045 1617 0,'0'0'392'0,"0"0"-45"0,0 0-104 16,15 47-55-16,-15-8-41 16,0-39-29-16,8 51-20 0,-8-12-11 15,-8-5 9 1,8-34 5-16,-15 38-22 0,15-38-38 15,-46 35-24-15,1-18-6 16,-9-5-7-16,9-3-4 0,45-9 13 16,-61-9-16-16,23 1-1 15,38 8 11-15,-46-34 0 16,46 34 19-16,-45-64-23 0,22-1-3 16,0-12 23-16,15 0-14 15,1-4 0-15,-1-9 5 0,0 5-12 16,1 8 10-16,7 4-1 15,-15 9-11-15,7 12 9 16,8 52 0-16,-30-47-9 16,30 47-6-16,-38-42-66 0,38 42-77 15,0 0-124-15,0 0-196 16,0 0-225-16,0 0-75 0</inkml:trace>
  <inkml:trace contextRef="#ctx0" brushRef="#br0" timeOffset="192">3851 1640 1835 0,'38'47'410'16,"-38"-47"-37"-16,45 38-133 0,1-12-103 15,0-5-67-15,-8-16-45 16,7 3-11-16,-45-8-115 0,54-8-248 15,-54 8-354-15,0 0-161 16</inkml:trace>
  <inkml:trace contextRef="#ctx0" brushRef="#br0" timeOffset="456">2877 998 1959 0,'0'0'399'15,"0"0"-58"-15,0 0-95 16,45 26-57-16,-7 17-43 0,1 4-21 16,-9 0-32-16,0 8-43 15,-7-8 0-15,-23 0-3 16,-7 0-27-16,-9-4-12 15,16-43-72-15,-68 52-134 0,7-18-173 16,-7-13-312-16,7-17-210 16</inkml:trace>
  <inkml:trace contextRef="#ctx0" brushRef="#br0" timeOffset="728">2405 806 1069 0,'0'0'400'0,"0"0"-23"16,-15-43-22-16,15 43-107 16,0 0-28-16,0 0-40 15,0 0-41-15,0 0-10 0,0 0-16 16,0 0-18-16,7 51-45 15,9 5-16-15,-1 8-10 0,0 0-19 16,0 9-5-16,8-13-57 16,-8-5-176-16,1-3-237 0,-16-52-410 15</inkml:trace>
  <inkml:trace contextRef="#ctx0" brushRef="#br0" timeOffset="1015">2869 61 2217 0,'0'0'361'0,"0"0"31"0,0 0-93 15,-30-34-85-15,30 34-88 16,-46-21-49-16,0 12-39 0,1 13-29 15,-24 5 2 1,-7 8-11-16,-7 9 4 0,-1 4-4 16,-15 4 0-16,8 9 10 15,-1 4-24-15,1-4-29 0,15 4-92 16,7 4-104-16,9-4-205 16,60-47-341-16,-61 77-202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0:57.0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1875 487 358 0,'0'0'91'15,"0"0"11"-15,0 0 34 0,0 0 32 16,0 0 32-16,0 0 46 16,0 0-46-16,0 0 21 15,0 0-7-15,0 0-69 0,0 0-90 16,0 0-25-16,-45-17 5 16,45 17-4-16,-61-17-34 15,61 17-3-15,-46-13 28 0,46 13-1 16,0 0 1-16,0 0-25 15,0-55-5-15,23 3 4 16,23 18-9-16,7 0 1 0,-8 12 12 16,9 5 3-16,-9 13-25 15,-7 13 19-15,-38-9-10 0,31 47 28 16,-24 8 7-16,-14 5-10 16,-24 9 48-16,-7 3 55 0,-15 1-30 15,0-4-10-15,-8-10-16 16,0-3-24-16,-7-9-28 0,7-4-7 15,0-9 0-15,0-8 11 16,8-13-138-16,7-13-157 16,46 0-252-16,-46-30-37 15,16-13 4-15</inkml:trace>
  <inkml:trace contextRef="#ctx0" brushRef="#br0" timeOffset="185">1487 303 722 0,'0'0'241'0,"0"0"83"16,0 0 29-16,-7 56-3 0,-9 4-73 15,-14 4-52-15,-8 0-104 16,-8 0-52-16,1-4-26 16,-16 0-41-16,-8-4-134 0,8-13-238 15,0-9-236-15,1-9-31 16</inkml:trace>
  <inkml:trace contextRef="#ctx0" brushRef="#br0" timeOffset="543">1426 0 860 0,'0'0'230'0,"0"0"134"0,-53 4-71 16,0 22-22-16,-8 21-32 16,0 17-66-16,-7 13-11 0,-1 8-19 15,1 5-15-15,-8 4-9 16,-1 0 0-16,9-4-12 0,-8-13-21 16,0 0-15-16,-8-17-7 15,0-13 3-15,1-8-4 0,-1-18 3 16,8-8 27-16,15-13 21 15,8-9 0-15,7-12-19 16,16-13-43-16,14-22-31 16,16-17-8-16,16-12-7 0,14 4-6 15,1 4 4-15,14 12-30 16,-14 10-118-16,7 12-136 0,-38 43-119 16,0 0-206-16,0 0-296 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1:01.9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365 545 367 0,'0'0'37'0,"0"0"50"16,0 0-13-16,0 0 3 0,0 0 12 15,0 0-10-15,0 0-20 16,0 0-43-16,0 0 61 15,0 0-15-15,-30 60-25 0,-1 4 13 16,8 4-23-16,-7 5 24 16,0 0 4-16,-9 4-44 0,9 4 1 15,0-4 69-15,-1 5-71 16,1-10 52-16,7-8 14 0,8-4-70 16,-1-8 42-1,16-52-45-15,-7 55 14 0,7-55 1 16,0 0-8-16,7 47 15 15,-7-47 6-15,0 0-29 0,0 0 22 16,23 56 7-16,-23-56-35 16,0 0-5-16,0 0 18 15,0 0 33-15,0 0-2 0,0 0 2 16,0 0-31-16,0 0 16 16,54 51 4-16,-54-51-27 0,60 26 3 15,-6-13-7-15,-54-13 0 16,68 8 0-16,1 5 17 15,-8-4 14-15,7-1-27 0,8 1-8 16,8-5 32-16,7 0 16 16,23 1 12-16,8-1-13 15,0 0-9-15,15 5 2 0,7-5-18 16,1 0-14-16,7 1-17 16,0-1 9-16,-7 0 4 15,7 5 26-15,0-1-13 0,-7-3-21 16,-1-5-11-16,-14 4 16 15,-9-8 3-15,1-1-16 0,-8 5 44 16,-7-8-28-16,-1 3 4 16,8-3-4-16,0-5-10 15,1 0 0-15,14-4 5 16,0 0 10-16,-7 4 14 0,0 5-9 16,0 3-15-16,-1 1 5 15,1 0-19-15,0-1 11 0,7 1-4 16,-7 4 24-16,7 4-12 15,-7 1 21-15,-8-5-16 16,8 0-12-16,7 0-3 0,-7 0-5 16,7 0 3-16,1 4 12 15,14-4 17-15,1 4-5 0,-1 1-5 16,-7-1-13-16,0 0-11 16,0-4 0-16,0 0 17 15,-15 0-11-15,0 0 34 16,-8 0-5-16,-8 4-22 0,-7-4-5 15,0 5 5-15,-8-5 4 16,1 0 14-16,-9 0-24 0,1 0 16 16,-8 0-14-16,8-5-5 15,-8 5 13-15,8-4 8 16,-1 4-20-16,-6 0 30 0,6 4-12 16,1 1-22-16,7-5 11 15,1 0-5-15,6 4 7 0,1 0 18 16,0 5-13-1,0-1-8-15,0 1-3 0,0-5 9 16,8 5 8-16,-9-1-8 16,1 1 23-16,-7 4-34 0,7-5 11 15,-8 1-15-15,8 4 0 16,-8-5 31-16,8 9 9 16,0 0-20-16,-8 1-11 0,8-6-7 15,-8 1 10-15,1-4-1 16,7-1-2-16,0 1 18 0,0-1 2 15,-1 1-14-15,9 0 0 16,-1-5-8-16,1 4 8 0,15-8 0 16,-16-4-14-1,8 4 35-15,-15 0-3 0,0 0-27 16,0-4 9-16,0 4-5 16,-15-9-3-16,7 5 8 0,-7 0 6 15,-1-1 1-15,1 1 7 16,0 4-11-16,-8-8 7 15,15 3-26-15,-7 1 16 0,7 0 12 16,-7 4-5-16,0 0-16 16,-1-5-1-16,-7-3 2 0,8-1 8 15,-8 5 13-15,-7 4-1 16,-8-4-15-16,-8 4-11 0,0 0 6 16,-7-4-4-16,-1-1 0 15,-45 5 25-15,54-4-8 16,-54 4 16-16,45 0-36 15,-45 0 8-15,46-4-4 0,-46 4 6 16,46-5 12-16,-46 5-2 16,38-4 13-16,-38 4-7 15,0 0-20-15,0 0 11 0,0 0-10 16,45-43 16-16,-45 43-3 16,-7-55 14-16,-1 3-11 0,-15-3-12 15,-7-5 4-15,7-9-8 16,0-8 8-16,8-8 7 0,-8-13-7 15,16-9 9 1,-1 4-13-16,8 0-3 0,-8 9 16 16,8-4-14-16,0 8 9 15,0 9-10-15,-7 4 9 0,-1 4-7 16,0 4 9-16,1 10-17 16,-8 7 21-16,7 9-5 0,8 43 14 15,-23-55-18-15,23 55-5 16,-23-39-16-16,23 39 13 15,0 0 13-15,0 0-8 0,-53-34 16 16,53 34-25-16,-46-13-7 16,46 13 19-16,-53 5 17 15,0-1-13-15,7 0 5 0,-7-4 11 16,-8 4-3-16,0-8-9 16,-7 8-5-16,-16 1 2 15,-7-5-11-15,-8 4 2 0,-8-4 19 16,1-4-11-16,-8-1 11 15,7 5-15-15,-7 0-21 0,-8 5 17 16,1 3-11-16,-16-4 25 16,0 5 11-16,-8 0-3 0,1-1 2 15,7-4-2-15,0 1-18 16,-8-1 3-16,8-4-3 0,0 4 15 16,8-8 2-16,-1 8-33 15,9-4 23-15,7 5-7 16,-1-10 3-16,1 5-10 15,8 5 7-15,-1-1-6 0,-7-4-2 16,0 0 21-16,0 0-13 16,-16-9 0-16,-14 5-10 0,-8 0 14 15,0-1-22-15,-16 1 18 16,1 0 4-16,-8-5 8 16,-8 1-15-16,1-1 17 0,-1 5-41 15,0 0 23-15,1-5 15 16,-1 1-11-16,0 3 0 0,-7-3-6 15,0-1-7-15,-8 5 2 16,0 0 11-16,-7-1 11 16,-1-3-1-16,9 3-3 15,-9 5-4-15,-7 0 7 0,8 0-30 16,-8 9 20-16,7-9 5 16,1 0 10-16,7 4-4 0,0-4-15 15,16 0 21-15,14 5-23 16,16-1-18-16,7 0 19 0,16 0 5 15,0-4 5-15,15 5-3 16,-1-5 3-16,9 4 2 0,-1-4 7 16,8 0-21-16,8 0 3 15,0 4-11-15,7 1 4 16,0-1 14-16,1 0 1 16,-1-4 7-16,16 0-8 0,-8 0 3 15,15-4-6-15,-8 0 9 16,8-1-6-16,0 1-13 0,1 0 1 15,6-1-9-15,1 1 14 16,7 0 10-16,1 0-6 16,45 4 10-16,-61-5-14 0,8-3 6 15,53 8 3-15,-54-9-1 16,1 1 4-16,53 8-8 0,-61-5-9 16,61 5 18-16,-53-4-22 15,53 4 25-15,-46 0-24 16,46 0 8-16,-53 0-7 15,53 0 11-15,-46 0-13 0,46 0 2 16,0 0 11-16,0 0 0 16,-45 17 0-16,45-17 8 0,0 0 1 15,0 0-4-15,-46 43-13 16,46-43 1-16,0 0 2 0,-38 43 16 16,38-43-14-16,0 0 7 15,-38 43 1-15,38-43 7 0,0 0-33 16,0 0 10-1,-46 38 19-15,46-38-3 0,0 0 3 16,0 0-8-16,-53 43 0 16,53-43-15-16,0 0 9 0,0 0 29 15,-46 38-23-15,46-38 5 16,0 0 5-16,-53 35-23 0,53-35 2 16,-46 25 24-16,46-25-2 15,0 0-11-15,-45 26 12 16,45-26-22-16,0 0-6 0,0 0 16 15,0 0 0-15,0 0 3 16,0 0 0-16,0 0 10 16,0 0-19-16,-53 30-6 0,53-30 28 15,0 0-10-15,-46 34 2 0,46-34-24 16,0 0 7 0,-46 43 12-16,46-43 8 0,-45 34-8 15,45-34 8-15,-46 39-24 16,46-39 13-16,-46 38-13 0,46-38 3 15,0 0 21-15,0 0 0 16,-45 47-3-16,45-47-1 0,0 0-15 16,0 0-6-16,-31 43 4 15,31-43 10-15,0 0 6 16,0 0-1-16,0 0-5 0,0 0-18 16,-15 43 24-16,15-43 10 15,0 0-10-15,0 0 16 16,0 0-49-16,0 0 27 0,0 0-27 15,0 0-225-15,0 0-282 16,0 0-172-16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43.1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88 0 870 0,'0'0'232'0,"0"0"-2"0,0 0-63 16,0 0-43-16,0 0-3 15,0 0-57-15,26 11-30 0,-26-11 2 16,38 33-21-16,-5-1 14 16,-33-32 24-16,45 52-24 15,-13-8-12-15,7-8 26 0,-39-36-15 16,39 48-28-16,-7-16 25 16,-32-32 10-16,0 0-10 15,33 41 13-15,-33-41 13 0,0 0-20 16,0 0-6-16,0 0-6 15,0 0-31-15,0 0 25 16,-39 26-18-16,39-26-47 0,-45 3 11 16,45-3-17-16,-39-10 2 15,39 10-1-15,-39-33 17 0,39 33-2 16,-26-38 20-16,26 38 22 16,0 0-26-16,0 0 48 15,0 0-19-15,-19-36-29 0,19 36 30 16,0 0 19-16,0 0 14 15,0 0 3-15,0 0 22 16,0 0-18-16,0 0 1 0,0 44-2 16,0-44-21-16,-7 41 34 15,7-41-5-15,0 0-39 16,0 0-17-16,-39 36 25 0,39-36-14 16,-45 22 50-16,45-22 33 15,-39 4-18-15,39-4-21 0,-32-19-6 16,32 19-41-16,-20-40 4 15,7 8 13-15,13-2-12 0,0 5-8 16,0 29 16-16,13-37-19 16,-13 37 7-16,20-32-4 15,-20 32 0-15,26-33-10 16,-26 33-2-16,32-38-5 0,-32 38-177 16,32-32-160-16,1 6-219 15,-7 4-97-15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1:17.1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1146 919 0,'0'0'74'16,"0"0"129"-16,0 0 60 0,31 35-87 16,-31-35-29-16,22 47 11 15,-14-5-28-15,0-7-8 0,-1 3-9 16,1 1-33-16,-1-1-36 15,-7-38-9-15,8 47-2 16,0-8 17-16,-8-39-4 16,7 34-10-16,-7-34 40 0,0 0 37 15,0 0 17-15,0 0-55 16,53-30-26-16,8-26-12 16,23-16-3-16,7-18-17 0,16-17-8 15,22-17 0-15,8-9-9 16,15-12 0-16,8-9-75 0,8 0-19 15,-9 8-83-15,1 14-161 16,-15 20-353-16,-1 27-132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1:18.9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0 933 287 0,'0'0'82'0,"0"0"-10"16,0 0-28-16,0 0-13 0,0 0-25 16,0 0 4-16,0 0 91 15,0 0 5-15,0 0 36 16,0 0-22-16,0 0-14 0,0 0-41 16,0 0-12-16,0 0 8 15,31 47-8-15,-31-47-16 16,0 0-4-16,22 47-20 0,-22-47-1 15,0 0 20-15,0 0 42 16,39 21 1-16,-39-21-17 0,45-4-19 16,-45 4-19-16,61-34-4 15,-8-5-30-15,-7-12 38 0,15-5-10 16,0-17-7-16,0-8 4 16,7-9-2-16,8-8-17 0,8 0 1 15,7 3-71 1,8 1-101-16,15 4-38 0,0 13-56 15,8 9-114-15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1:20.3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0 868 643 0,'0'0'131'16,"0"0"1"-16,0 0 10 15,0 0-42-15,0 0-29 0,0 0-27 16,0 0 28-16,0 0 122 16,0 0-23-16,38 4-86 0,-38-4 21 15,31 30-6-15,-1 0-43 16,-15-4-15-16,0 0-14 16,-15-26 22-16,16 34-22 15,-16-34 10-15,15 25-30 0,-15-25 26 16,0 0 14-16,0 0 46 15,0 0-2-15,30 0-29 0,8-17-15 16,8-21-24-16,15-13-9 16,15-9-11-16,15-13-22 0,8-17-105 15,15-21-128-15,16-9-141 16,22-25-74-16,0-18 6 0,15-12 14 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1:33.4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68 243 421 0,'0'0'87'0,"0"0"-1"15,0 0 13-15,0 0-30 0,0 0-13 16,0 0 20-16,0 0-11 16,0 0-13-16,0 0 18 0,0 0 7 15,0 0-29-15,0 0-23 16,69-47 18-16,-69 47 49 0,61-30-36 15,-61 30 52-15,53-30-46 16,-53 30-24-16,0 0 13 16,23-47-54-16,-23 4 21 0,0 43-18 15,0 0 19-15,-23-38-5 16,23 38-22-16,0 0 0 16,-53-17 20-16,53 17 7 0,-53 17-14 15,53-17 3-15,-46 21 12 16,46-21-11-16,0 0-9 0,0 0 8 15,0 0 38-15,-31 43-30 16,31-43 24-16,0 0 5 0,0 0-25 16,0 0-14-16,0 0 15 15,54 21 9-15,-54-21-30 16,45-8 27-16,-45 8-27 0,0 0 6 16,31-43-13-16,-31 43 24 15,0-39 3-15,0 39-10 16,0 0 9-16,0 0-14 0,0 0-9 15,-53-8-3-15,53 8 3 16,-54 17 30-16,54-17-51 0,-45 34 80 16,45-34-65-16,0 0 0 15,-31 52 13-15,31-52-21 16,-15 42 5-16,15-42-127 0,0 0-179 16,0 0-108-16,8 52-2 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31:32.8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0 309 651 0,'0'0'162'16,"0"0"36"-16,0 0 70 15,0 0-55-15,0 0-65 16,0 0-13-16,0 0-18 0,31-17-16 15,-31 17-27-15,0 0-19 16,0 0-22-16,0 0-12 0,0 0 9 16,0 0-21-16,0 0 13 15,38-5-27-15,-38 5 22 16,38-17-21-16,0 0 1 16,-38 17 20-16,38-30-6 0,-38 30-21 15,30-42 20-15,-7 7-7 16,-23 35-10-16,0-51 3 0,0 12-14 15,0 39 32-15,0 0 3 16,-30-42-35-16,30 42 30 0,0 0-4 16,-46-17-11-16,46 17 10 15,-53 12 4-15,53-12-25 0,0 0 11 16,-53 30-6-16,53-30 4 16,0 0-44-16,0 0-109 0,0 0-154 15,0 0-88 1,-38 47-19-16,38-47 6 0</inkml:trace>
  <inkml:trace contextRef="#ctx0" brushRef="#br0" timeOffset="880">107 223 606 0,'0'0'142'0,"0"0"71"16,0 0 19-16,46-34-42 16,-46 34-7-16,0 0-46 0,0 0-26 15,0 0-37-15,0 0-32 16,0 0-6-16,0 0-33 16,0 0-3-16,0 0 13 0,0 0-7 15,0 0-140-15,0 0-192 16,0 0-110-16,0 0-73 15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8:27.5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1080 222 1667 0,'-38'-17'338'15,"38"17"33"-15,0 0-59 0,-45-4-90 16,7 17-68-16,-8 12-53 16,-7 9-36-16,-8 22-35 15,8 8-4-15,-8 13-17 0,7 5-3 16,16 3-13-16,0 1 15 15,15-9-13-15,16 0 5 0,22-13 0 16,8-4-3-16,23-13 8 16,14-13-8-16,24-13 7 0,7-16-4 15,1-14 0-15,-1-17 0 16,-7-12 0-16,-8-18 7 16,-8-12-16-16,-7-13 26 15,-23-22-24-15,-15-8 16 0,-15-13-23 16,-16 0 21-16,-7 17-16 15,-23 13 25-15,-8 21-16 16,-15 17 10-16,0 26-10 0,-15 17 2 16,0 22-2-16,-7 8 0 15,14 13-5-15,16 0 10 0,7 8-15 16,16-3 13-16,14-1-17 16,9 0-37-16,7-34-139 0,7 51-143 15,-7-51-227-15,46 52-123 16,7-5 3-16</inkml:trace>
  <inkml:trace contextRef="#ctx0" brushRef="#br0" timeOffset="308">1476 1086 1410 0,'0'0'416'15,"0"0"-7"-15,0 0-133 0,8 39-102 16,-8-39-19 0,7 51 5-16,8-4-43 0,1 5 20 15,6 7-44-15,1 14-11 0,8 4-15 16,7 9-6-16,0-1-2 16,0 5-35-16,0-9-1 15,0 5-23-15,8-9 15 0,-1-4-25 16,1-13 18-16,-8-9-13 15,-38-51 14-15,61 55-105 16,-61-55-70-16,0 0-122 0,0 0-140 16,0 0-250-16,0 0-37 15,0 0-593-15</inkml:trace>
  <inkml:trace contextRef="#ctx0" brushRef="#br0" timeOffset="623">936 1334 1535 0,'0'0'355'15,"0"0"1"-15,0 0-42 0,0 0-95 16,0 0 1-16,0 0-23 15,0 0 5-15,-46 47-32 16,8 13 7-16,-8 13-24 16,-7 13 2-16,-8 3-30 0,-15 14-30 15,-8 0-38-15,1 4-25 16,-9 0-15-16,9-13-8 0,7-4-12 16,0-18-92-16,15-12-118 15,61-60-114-15,-61 56-108 0,61-56-259 16,0 0-292-16</inkml:trace>
  <inkml:trace contextRef="#ctx0" brushRef="#br0" timeOffset="969">1567 1980 2076 0,'0'0'299'0,"0"0"10"16,0 0-74-16,0 0-52 0,-7 60-45 16,7 4-39-16,0 13-29 15,7 9-13-15,16 8-27 16,-8 4-6-16,23 5-14 0,0 8 8 15,8 5-18-15,7-1 7 16,8-3-10-16,8-14 7 16,-8-4-9-16,-1-13 5 0,1-12 0 15,-7-14-46-15,-16-7-83 16,-38-48-52-16,0 0-186 0,0 0-296 16,0 0-120-16</inkml:trace>
  <inkml:trace contextRef="#ctx0" brushRef="#br0" timeOffset="1244">1172 2417 2383 0,'-46'8'287'0,"46"-8"29"0,-53 64-31 16,7 13-54-1,0 22-37-15,1 16-19 0,-1 9-52 16,-7 9-47-16,0 4-51 16,-8-4-11-16,7-5-78 0,-6-8-175 15,-9-9-153-15,1-17-277 16,-1-17-420-16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8:33.1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2357 1027 1098 0,'0'0'254'16,"0"0"52"-16,0 0-33 15,0 0-66-15,0 0-49 0,0 0-33 16,-16 43 23-16,16-43-51 16,-15 34 3-16,15-34-16 15,-23 38-9-15,23-38-8 16,-38 34-28-16,38-34-11 0,-38 30 21 15,38-30-5-15,-38 13 31 16,38-13-5-16,0 0 3 0,0 0 12 16,-38 9-29-16,38-9 3 15,0 0 2-15,0 0-16 0,-38-34 20 16,15-5-28-16,0-8-12 16,8-9-6-16,8-8-19 0,-1-17 8 15,0 0-11-15,1-5 3 16,7 5 4-16,0 8-8 15,-8 5-4-15,1 8 17 16,-1 8-13-16,0 10-5 0,8 42-5 16,-23-47-97-16,23 47-50 15,-30-43-77-15,30 43-122 0,0 0-160 16,0 0-283-16</inkml:trace>
  <inkml:trace contextRef="#ctx0" brushRef="#br0" timeOffset="204">2471 347 2016 0,'0'0'377'0,"0"0"-26"15,0 0-133-15,15 34-88 16,-15-34-80-16,0 0-20 0,0 0-60 15,0 0-200-15,0 0-235 16,0 51-321-16</inkml:trace>
  <inkml:trace contextRef="#ctx0" brushRef="#br0" timeOffset="629">1436 1296 1520 0,'0'0'326'0,"-46"-21"-1"0,46 21-128 15,-23-43-68-15,23 0-37 16,0 1-50-16,16-6-29 0,6 6-3 16,-22 42-5-16,38-47-10 15,-38 47 15-15,61-39-15 0,-15 18 5 16,-46 21-18-16,53-5 14 15,-7 14 7-15,-46-9 2 16,53 26-1-16,-53-26-18 16,0 0 34-16,31 47-17 0,-31-47 31 15,0 51 26-15,-16-4-3 16,16-47 4-16,-53 47-21 0,0-13-16 16,7-4 6-16,8-4-11 15,-7-5 3-15,-9 1 7 0,16-1-8 16,-7 9 18-16,-1 4-10 15,0 1-5-15,1 12 3 0,-1 0-18 16,0 8 30-16,1 1-32 16,7-9 0-16,7-4-1 15,31-43-142-15,-38 43-149 16,38-43-274-16,0 0-250 0</inkml:trace>
  <inkml:trace contextRef="#ctx0" brushRef="#br0" timeOffset="888">1375 0 1871 0,'0'0'305'0,"0"0"3"16,0 0-67-16,0 0-37 15,0 0 11-15,0 0-46 0,23 47-40 16,-8 13-35-16,0 4-41 16,8 5-27-16,-15-1-10 15,-1-4-16-15,1-4-10 0,-8-4-168 16,0-9-209-16,0-47-290 16,0 47-203-16</inkml:trace>
  <inkml:trace contextRef="#ctx0" brushRef="#br0" timeOffset="1084">1786 51 2529 0,'0'0'401'0,"0"0"-112"15,0 0-113-15,0 0-94 16,0 0-45-16,0 0-10 0,0 0-83 15,0 0-178-15,0 0-197 16,0 0-172-16,0 0-152 0</inkml:trace>
  <inkml:trace contextRef="#ctx0" brushRef="#br0" timeOffset="1520">1078 659 1164 0,'-45'0'227'0,"45"0"28"0,0 0-44 15,0 0-24-15,0 0 1 16,0 0 21-16,-54 38-71 0,9 5-28 15,-1 0-37-15,-7 17-4 16,-8 0 26-16,0 4-21 0,0 9 5 16,8 4-32-16,0 0 6 15,-1 0-23-15,16 0-16 0,-7-9 23 16,14-4 3-16,1-12 16 16,7-14 6-16,23-38-14 15,-23 39 28-15,23-39-17 0,0 0-6 16,-53 21-1-16,15-17-7 15,0-12 5-15,38 8-25 16,-53-47-9-16,14-9-16 0,9-4-4 16,0-8 10-16,14 8-20 15,9-4 8-15,22 4 6 0,8 0-23 16,22 0-143-16,16 4-133 16,23 5-305-16,15 0-444 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8:35.8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1339 181 1139 0,'0'0'366'16,"0"0"-61"-16,0 0-109 15,0 0-61-15,0 0-18 0,0 0-27 16,-68-22-22-16,15 31-5 15,-8 17-6-15,0 16 12 16,0 18-2-16,-8 13-5 16,9 0-38-16,6-1 3 0,16 1-18 15,15-4 7-15,16-5 4 16,14-4 29-16,16-9 12 16,15-4-17-16,16-17-4 0,14-4-23 15,8-14 11-15,-7-7-28 16,-1-18 7-16,1-9 8 0,-9-16-6 15,-6-9-14-15,-16-17 21 16,0-13-23-16,-15-13 7 16,-23-17 7-16,0 4-7 15,-16 5 7-15,-14 12 35 0,0 18-22 16,-16 8 1-16,0 22 3 16,-7 12-21-16,-8 13-7 0,0 13 13 15,0 9-14-15,8 8-6 16,0 4 18-16,53-21-14 15,-46 51 7-15,16-4 0 0,7-4-67 16,23-43-187-16,0 60-207 16,15 0-274-16,-7-4-17 0</inkml:trace>
  <inkml:trace contextRef="#ctx0" brushRef="#br0" timeOffset="356">1195 1062 1259 0,'0'0'304'0,"0"0"-17"15,0 0-21-15,0 0 12 16,0 0-76-16,15 60-8 15,0 0-28-15,0 8-47 0,8 5-27 16,8 8-7-16,-1 5-11 0,16-1-18 16,-1-3-24-1,9-5-9-15,-9-5-10 0,9-8 1 16,-9-4-11-16,-45-60-6 16,46 60 0-16,-46-60-1 0,0 0-30 15,38 52-34-15,-38-52-36 16,0 0-68-16,0 0-67 0,0 0-119 15,0 0-129-15,0 0-84 16,0 0-60-16</inkml:trace>
  <inkml:trace contextRef="#ctx0" brushRef="#br0" timeOffset="684">944 1289 1374 0,'0'0'336'0,"-16"-39"2"16,16 39-53-16,0 0-86 0,0 0-21 16,0 0 44-16,0 0-13 15,-15 51-12-15,-15 14-16 16,-8 12-15-16,-8 4-10 15,-15 5 5-15,-7-1-9 0,-24 5-29 16,9-9-28-16,-9-4-42 16,1-4-30-16,7-5-23 0,16 1 0 15,-1-14 0-15,16-12-74 16,15-13-174-16,38-30-93 0,0 0-76 16,0 0-147-16,0 0-262 15,0 0-26-15</inkml:trace>
  <inkml:trace contextRef="#ctx0" brushRef="#br0" timeOffset="1007">1111 2311 1709 0,'0'0'306'16,"0"0"39"-16,0 0-54 0,0 0-130 16,0 0-71-16,0 0 19 15,0 0 7-15,0 0-49 16,53 64-25-16,-15-4-6 16,-7-4 7-16,7 8-2 0,0-4-11 15,0 0-14-15,8 0-16 16,-1-1-4-16,8-3-6 0,-53-56 7 15,54 69 15-15,-16-18-25 16,-38-51-89-16,0 0-83 0,0 0-105 16,0 0-206-16,0 0-222 15,0 0 4-15</inkml:trace>
  <inkml:trace contextRef="#ctx0" brushRef="#br0" timeOffset="1304">890 2615 1551 0,'0'0'313'0,"0"0"-2"0,0 0-52 16,0 0-52-16,0 0-10 15,0 0-27-15,0 0-25 16,0 0-14-16,0 0-15 0,-22 73-13 16,-17-14-14-16,1 6-43 15,-7-1-15-15,-24 4-13 16,1 1-12-16,-1-9-140 0,-7-9-167 16,15-13-232-16,8-12-293 15,53-26-113-15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8:38.2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2905 770 927 0,'0'0'338'0,"0"0"26"15,0 0-56-15,0 0-102 16,0 0-49-16,0 0-25 0,-46 4-39 16,0 17-21-16,-7 5-27 15,7 8-28-15,1 9-5 16,7-4 5-16,7-1 21 16,1 5-31-16,15-5 9 0,7 1-4 15,16-5-19-15,-8-34 15 16,0 0-3-16,60 47-2 0,-6-17 4 15,-9-17-13-15,1-9 6 16,-46-4 0-16,46 4 3 0,-46-4 5 16,0 0 4-16,0 0-7 15,0 0 25-15,0 0-13 16,0 0-7-16,0 0-19 16,0 0 26-16,-54-4-17 0,-6 4 2 15,-9 4-2-15,-7 1 0 0,-8-1 4 16,-15-4-11-1,8 0 15-15,0 0-8 0,-1-9 0 16,16 1 0-16,16-5-7 16,14-4 4-16,8 0-9 0,38 17 2 15,-15-51-10-15,15 3 8 16,30 6 12-16,-30 42-5 0,53-52-5 16,1 22 2-16,-9 13 8 15,-45 17-3-15,61 9-2 0,-23-1 2 16,-38-8 3-16,31 35 3 15,-31-35 5-15,15 47-3 16,-23-9 7-16,-7-4-1 16,15-34-3-16,-61 43 10 0,0-17 4 15,8-9 9-15,0-4 19 16,7-9 22-16,0-4 39 0,8-4-3 16,0-13 3-16,38 17-23 15,-53-39-18-15,23-4-25 0,-1-12-16 16,16-14-13-16,0-12 3 15,7 0 2-15,1 0 0 16,-1 12-21-16,0 9-5 0,8 5 5 16,-7 12 5-16,-1 4-21 15,8 39-98-15,-15-34-91 16,15 34-142-16,0 0-225 0,0 0-200 16,0 0 29-16</inkml:trace>
  <inkml:trace contextRef="#ctx0" brushRef="#br0" timeOffset="212">2646 0 1433 0,'0'0'384'0,"0"0"-61"15,0 0-80-15,0 0-35 16,-38 51-31-16,-15 9-64 0,-1 13-56 15,-7 4-36-15,-7 8 2 16,0 5-3-16,-1 0-57 0,-7-5-213 16,7-8-290-16,9-4-154 15</inkml:trace>
  <inkml:trace contextRef="#ctx0" brushRef="#br0" timeOffset="987">1200 932 1288 0,'0'0'282'0,"0"0"-43"0,0 0-99 16,0 0 7-16,0 0 20 15,0 0-5-15,0 0-29 0,8 52-71 16,-1-5-20-16,-7-9 0 16,0-38-3-16,0 43 3 0,0-43-14 15,-15 43-10-15,15-43-7 16,-38 38-11-16,38-38 5 16,-45 22-5-16,6-18 8 15,39-4-8-15,0 0-11 0,-45-34 5 16,45 34-5-16,-31-69-6 15,16 14 3-15,15 3-3 0,0 14 12 16,0 38-11-16,0 0 11 16,0 0 1-16,0 0 4 0,0 0 5 15,0 0-5-15,0 0 30 16,-45 51-8-16,6-4-13 0,39-47-13 16,-45 56 10-1,45-56 11-15,-46 47-1 0,46-47-16 16,-53 34-5-16,53-34 16 15,-46 9 6-15,46-9-22 0,-45-13-4 16,45 13 1-16,-38-52 10 16,15 10 3-16,23 42-11 0,-23-60 3 15,8 13 16-15,15 47-2 16,0 0 9-16,0 0-23 0,0 0 12 16,0 0 15-16,0 0 3 15,-8 43 9-15,8 8-10 16,0 4-7-16,8 5-7 15,-1 5 4-15,1-1-5 0,0 4-4 16,-8-4 7-16,-8 5-6 16,-7-9 7-16,-8-5 30 0,-8-8 4 15,31-47-29-15,-60 52-17 16,-1-22-3-16,7-13 32 16,-6-13 22-16,6-8 36 0,1-13 14 15,7-9 14-15,1-8-24 16,7-13 18-16,15-5 0 0,8-3-25 15,7-1-2-15,16-8-35 16,14 8-14-16,1 1-24 0,15 3 7 16,8 5-26-16,7 5-41 15,-7 3-204-15,0 9-180 16,-46 30-355-16,53-30-489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8:45.6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2520 1814 626 0,'0'0'172'0,"0"0"39"16,0 0 35-16,0 0-97 0,0 0-26 15,0 0-37-15,0 0-39 16,0 0 115-16,0 0-36 16,0 0-34-16,0 0-27 0,7 51 1 15,1-4-22-15,-8 9-12 16,0-56-17-16,0 64-7 0,-8-13-4 16,8-51-4-16,0 0 4 15,-7 60 1-15,7-60 11 16,0 0 13-16,-46 51-11 0,46-51-3 15,0 0-18-15,0 0-7 16,0 0-2-16,-53 18 14 16,53-18-7-16,0 0 23 0,-46-26-8 15,46 26-26-15,-23-43 2 16,23 43 6-16,-22-43 2 16,22 43 24-16,0 0-5 0,0 0-21 15,0 0-9-15,0 0 27 16,0 0-26-16,0 0 21 0,0 0-21 15,0 0-2-15,0 0 0 16,0 0 23-16,0 0 8 16,0 0 6-16,0 0-28 15,0 0 9-15,0 0 8 0,0 0 10 16,0 0 28-16,7 56-14 16,-7-56 0-16,-7 60-21 15,-1-17 18-15,8-43-19 0,-23 51 15 16,23-51 5-16,0 0-20 15,-53 43-22-15,53-43 1 0,-53 34 11 16,7-17 9-16,46-17 1 16,-46-9-10-16,46 9 0 0,-53-29-15 15,53 29 4-15,-46-60 15 16,24 13-4-16,-1 4-9 16,23 43-12-16,0-52-1 15,0 52 1-15,23-51 5 0,-23 51 11 16,0 0 19-16,0 0-8 15,45-17-20-15,-45 17 14 16,0 0-13-16,38 17 35 0,-38-17-15 16,0 0-7-16,23 51 0 15,-23-51-4-15,0 43 4 0,0-43 14 16,-23 52-3-16,23-52-8 16,-38 47 3-16,38-47 8 0,-53 47 41 15,0-13-26-15,-1-4 11 16,1-9 12-16,0-8-10 15,-8-4 2-15,0-5-11 0,8-4-6 16,0-4-9-16,7-5 1 16,-7-4 4-16,7-4-7 15,46 17-10-15,-53-26-13 16,53 26 1-16,0 0 1 0,-38-25-7 16,38 25-56-16,0 0-111 15,0 0-181-15,0-43-240 0,23 9-104 16</inkml:trace>
  <inkml:trace contextRef="#ctx0" brushRef="#br0" timeOffset="180">1751 2716 1561 0,'61'30'282'15,"-8"-21"-100"-15,8-9-97 16,0-13-31-16,-8-4-100 0,1-13-361 16,-1-9-309-16</inkml:trace>
  <inkml:trace contextRef="#ctx0" brushRef="#br0" timeOffset="433">2094 1493 1801 0,'0'0'374'0,"0"0"-40"15,0 0-112-15,30 4-97 16,-30-4-69-16,38 9-22 0,-38-9-16 15,0 0-1-15,0 0-15 16,0 0-129-16,0 0-173 16,0 0-220-16,0 0-137 0</inkml:trace>
  <inkml:trace contextRef="#ctx0" brushRef="#br0" timeOffset="840">4095 171 850 0,'0'0'262'0,"0"0"106"15,0 0-62-15,0 0-43 0,0 0-10 16,-23 43-56-16,0 0-25 16,-22 8-14-16,-16 22-2 15,-23 8-25-15,-15 17-34 0,-15 9 1 16,-15 0-18-16,-1 9-42 16,-7-5 3-16,0 0-29 15,0-8 6-15,8-9-14 0,15-13-4 16,15-12 0-16,15-14 0 15,16-8 0-15,22-12 0 0,46-35 6 16,-53 29-13-16,53-29 7 16,0 0-16-16,0 0-88 0,0 0-112 15,0 0-138-15,0 0-169 16,0 0-187-16,0 0 10 0</inkml:trace>
  <inkml:trace contextRef="#ctx0" brushRef="#br0" timeOffset="2268">1105 1685 821 0,'0'0'228'0,"0"0"-71"16,0 0-33-16,0 0-67 0,0 0 10 15,0 0-21-15,22-34-34 16,-22 34 5-16,23-51-21 15,0 4-11-15,0-5 43 16,7 10-56-16,1 3 49 0,-1 9-21 16,-30 30 4-16,46-30-20 15,-1 17-9-15,1 13 25 0,-8 5-10 16,8 3 3-16,-1 5 7 16,-45-13 21-16,61 26-14 0,-61-26-17 15,46 21 17-15,-46-21 21 16,0 0-13-16,0 0-15 0,0 0 7 15,30 13-13 1,-30-13 12-16,0 0-3 0,0 0 39 16,0 0 44-16,0 0 7 15,0 0-42-15,0 0-25 0,0 0 2 16,-45 26-8-16,-1-5 45 16,0 0-19-16,-7-4-10 0,0 1-27 15,0-1-9-15,-1 0-8 16,1-4 40-16,8-5-32 0,-1-3-4 15,0-1 4-15,8 0-7 16,8-8 30-16,30 4-33 16,-38-13-8-16,38 13 14 15,0 0 17-15,0 0-25 0,-31-39-7 16,31 39 12-16,8-34 14 16,-8 34-29-16,0 0 15 0,46-25 7 15,-46 25 10-15,30-13-3 16,-30 13-20-16,0 0 29 15,46 4-12-15,-46-4 6 0,30 13 47 16,-30-13 38-16,0 0 24 16,23 34-19-16,-23-34-8 0,7 39-3 15,-7-39 5-15,-22 47-57 16,22-47 6-16,-46 42-43 0,8-12 11 16,-8-13 3-16,8 5-59 15,0-14-80-15,38-8-157 16,-61 9-119-16,61-9-98 0,-45-9-6 15</inkml:trace>
  <inkml:trace contextRef="#ctx0" brushRef="#br0" timeOffset="2481">1272 864 1559 0,'0'0'360'0,"0"0"-14"16,0 0-116 0,8-34-111-16,-8 34-59 0,0 0-40 15,0 0-15-15,0 0-5 16,0 0 7-16,0 0-114 0,0 0-175 16,0 0-283-16,-8 43-60 15</inkml:trace>
  <inkml:trace contextRef="#ctx0" brushRef="#br0" timeOffset="2708">853 1292 881 0,'0'0'202'0,"0"0"131"15,0 0-12-15,0 47-79 16,0-47-16-16,0 43-1 15,0-9-73-15,0-34-69 0,-15 47-25 16,15-47-25-16,-38 51-27 16,38-51-16-16,-53 52-112 0,7-18-230 15,46-34-223-15,-53 34-2 16,7-21 32-16</inkml:trace>
  <inkml:trace contextRef="#ctx0" brushRef="#br0" timeOffset="3212">861 624 916 0,'0'0'266'16,"0"0"43"-16,0 0-79 15,8 56-67-15,-8 0-14 0,-8 8-26 16,-7-4-41-16,0-5-23 15,-1 1-14-15,-6-9-9 16,-9-4-25-16,1-5-4 0,30-38-16 16,-54 39 32-16,54-39-4 15,-53 21-22-15,53-21-10 0,-53 0 10 16,53 0 9-16,-46-26-13 16,46 26-8-16,-30-42 28 0,30 42-13 15,0 0-12-15,-23-39-10 16,23 39 15-16,0 0-2 0,0 0 5 15,0 0 7-15,8 47 9 16,7 5-9-16,8 3-13 0,-8-8 19 16,-7 5 20-1,-1-5-15-15,-14 0-1 0,7-47 37 16,-23 60-2-16,-8-18-24 16,31-42-14-16,-61 47 31 0,8-17 7 15,-8-12 9-15,8-6 0 16,0-12 36-16,7-8 8 0,0-5-25 15,46 13-25-15,-45-47-19 16,7 4-7-16,15-4-20 0,15-4-5 16,8-9-10-16,8-4-106 15,7-9-143-15,16-8-240 0,7-9-233 16,7-13-21-16</inkml:trace>
  <inkml:trace contextRef="#ctx0" brushRef="#br0" timeOffset="3431">458 141 1393 0,'0'0'359'0,"0"-47"1"16,0 47-71-16,7-43-89 16,-7 43-68-16,46-30-27 0,0 17-38 15,7 5-14-15,-7 12-38 16,-1 13-15-16,-45-17 15 0,46 47-4 15,-23 0-7-15,-23 9-31 16,-8 8-144-16,-15 0-233 16,-7-4-303-16,-16 9-112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42.1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72 150 710 0,'0'0'135'0,"0"0"33"0,0 0 23 15,0 0-48-15,0 0-32 16,0 0-16-16,0 0-5 0,0 0-47 16,0 0-23-16,0 0-1 15,0 0-23-15,0 0 16 16,0 0 9-16,0 0-33 0,0 0 12 16,0 0 0-16,0 0 14 15,-13 36-3-15,13-36-21 16,0 0-7-16,0 0 0 0,0 0 20 15,20 36 19-15,-20-36-12 16,0 0-26-16,0 0 16 0,0 0-10 16,39 26 34-16,-39-26-14 15,0 0-10-15,0 0 0 0,0 0-23 16,0 0 23-16,0 0 27 16,0 0-22-16,0 0-3 0,0 0-6 15,0 0 10-15,0 0 4 16,0 0-22-16,-6 40 0 15,6-40 22-15,-26 36 7 16,26-36-13-16,0 0-24 0,-47 37 13 16,47-37-3-16,0 0 26 15,0 0-16-15,-32 40 3 0,32-40-3 16,0 0 4-16,0 0-4 16,0 0 26-16,0 36-20 0,0-36-4 15,0 0 2-15,0 0-4 16,45 26 4-16,-45-26 7 15,40 18 5-15,-40-18-24 0,45 11-7 16,-45-11 1-16,0 0 25 16,46 14 5-16,-46-14-96 15,46 8-105-15,-46-8-75 0,0 0-17 16,52 7-56-16</inkml:trace>
  <inkml:trace contextRef="#ctx0" brushRef="#br0" timeOffset="2470">313 0 286 0,'0'0'80'16,"0"0"13"-16,0 0 7 0,0 0 23 15,0 0-12-15,0 0 11 16,0 0-17-16,0 0-55 0,0 0-20 16,0 0-17-16,0 0-25 15,0 0 34-15,0 0-14 0,0 0-33 16,0 0 59-1,0 0-37-15,-39 15 10 0,39-15-7 16,0 0-12-16,0 0 2 16,-38 22 32-16,38-22-32 0,0 0 46 15,0 0-36-15,0 0 2 16,0 0-2-16,0 0-18 0,-40 25 34 16,40-25-20-16,0 0-10 15,0 0 22-15,0 0-20 0,0 0 12 16,0 0 8-16,0 0-17 15,-26 37 21-15,26-37 12 16,0 0-15-16,0 0 51 0,0 0-32 16,0 0 23-16,0 0-9 15,0 0-14-15,6 40-23 0,-6-40-19 16,0 0 22-16,0 0-1 16,0 0 5-16,0 0 21 15,0 0-12-15,0 0-36 0,39 32 54 16,-39-32-12-16,0 0-23 15,0 0-13-15,40 22 5 16,-40-22 35-16,0 0-53 0,39 4 19 16,-39-4 20-16,39-4 19 15,-39 4-41-15,0 0-28 0,40-7 24 16,-40 7 33-16,0 0-24 16,0 0 30-16,38-11 9 0,-38 11-45 15,0 0 19-15,0 0-16 16,0 0 17-16,33-11-1 15,-33 11-13-15,0 0 41 0,0 0-21 16,0 0 10-16,0 0 44 16,0 0-1-16,0 0-11 0,0 0-45 15,0 0 9-15,0 0-10 16,0 0-16-16,0 0-23 16,0 0 20-16,0 0 3 0,-46 7 11 15,13 4-11-15,33-11 7 16,-52 8 6-16,7-1-37 0,45-7 31 15,-46 7-5-15,7-3 7 16,39-4-29-16,0 0 39 16,-46 3-33-16,46-3 0 0,0 0 22 15,0 0 8-15,0 0-21 16,0 0 5-16,0 0-12 0,0 0 16 16,0 0 10-16,0 0-19 15,0 0-4-15,0 0 9 16,0 0 0-16,0 0-7 0,0 0 7 15,0 0 16-15,0 0-41 16,0 0-125-16,0 0-161 0,0 0-64 16,0 0-20-16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8:41.9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1841 0 720 0,'0'0'120'0,"0"0"15"16,0 0-75-16,0 0 54 15,0 0 122-15,0 0-52 16,0 0-27-16,54 17-52 0,7-5 10 15,7 1-40-15,8 0 7 16,8 4-39-16,15-4 7 0,0 0-27 16,7 0-17-16,1 4 43 15,-8-4-9-15,7 4-16 0,-7-4 17 16,-8-5-41-16,1 5 19 16,-9-9-5-16,1 1-10 0,0-5 5 15,-8 0-15-15,-8 0 6 16,-14-5 6-16,-1 5-21 15,-15-4 50-15,0 8-44 16,-38-4-6-16,30 0 18 0,-30 0-10 16,0 0 14-16,0 0-7 15,0 0-28-15,0 0-95 0,0 0-165 16,0 0-122-16,0 0-22 16,0 0-5-16</inkml:trace>
  <inkml:trace contextRef="#ctx0" brushRef="#br0" timeOffset="556">1948 8 465 0,'0'0'79'15,"0"0"23"-15,0 0 22 16,0 0 2-16,0 0-12 0,0 0-13 16,0 0-30-16,0 0-5 15,0 0 59-15,0 0 70 16,0 0-70-16,0 0-51 15,-61 60-23-15,23 0-23 0,0 4 8 16,0 0 1-16,-8 0 4 16,1 9 31-16,-16 0-35 0,-8 0 16 15,1-5-34-15,-1-4-16 16,1-8 20-16,7-9-38 0,0-9 31 16,8-3-24-16,53-35-3 15,-53 30-2-15,53-30-125 0,0 0-44 16,0 0-129-16,0 0-45 15,0 0 27-15,0 0 8 16</inkml:trace>
  <inkml:trace contextRef="#ctx0" brushRef="#br0" timeOffset="1020">1119 877 481 0,'0'0'100'0,"0"0"13"16,0 0-2-16,0 0 22 0,45 55 35 16,-45-55 7-16,0 0-49 15,54 47 33-15,-54-47-72 0,68 39 9 16,-7-22-26-16,0-4-24 15,0-1-3-15,15-3 8 16,0 0-16-16,15-1 29 0,0-4-40 16,16 5 8-16,-16 0-21 15,16-1-11-15,-1 5 34 0,1-5-34 16,-8 5 10-16,-8 0-16 16,-15-9-2-16,-7 5 10 15,-8-5 3-15,-61-4-5 0,53 9 5 16,-53-9-21-16,0 0 16 15,0 0 0-15,53 8 0 0,-53-8 22 16,0 0-38-16,0 0 33 16,0 0-27-16,0 0 10 15,0 0 5-15,0 0-8 0,0 0 15 16,0 0-33-16,0 0-72 16,0 0-90-16,0 0-125 0,0 0-95 15,46-30-43-15</inkml:trace>
  <inkml:trace contextRef="#ctx0" brushRef="#br0" timeOffset="1564">3721 393 569 0,'0'0'120'0,"-46"-8"-22"0,46 8 11 15,0 0-10-15,0 0 0 16,-45 8-12-16,45-8-3 0,0 0-25 16,-61 26 14-16,23-5-27 15,-8 5 14-15,0 0-12 16,-7 3 36-16,7 10-34 0,-7 4-14 15,-8 0 26-15,0 8-2 16,1-4-6-16,-1 0 6 16,7 4 4-16,1-12-7 0,53-39-40 15,-61 55 7-15,61-55-6 16,0 0-37-16,-53 56 37 0,53-56-26 16,0 0-1-16,0 0 9 15,0 0-10-15,0 0 25 0,0 0-15 16,0 0-26-16,0 0-106 15,0 0-184-15,0 0-119 16,-53 43-71-16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8:55.8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0 565 788 0,'0'0'177'16,"0"0"5"-16,0 0 10 15,0 0-50-15,0 0 7 16,0 0-2-16,0 0-50 0,0 0 13 15,0 0-42-15,0 0-13 16,0 0 45-16,46-38-31 16,0 8-15-16,-8 9-4 0,15-1-4 15,-7 5 17-15,-1-4-9 16,16-1-23-16,0 5 12 0,0-9-26 16,15 1-5-16,-7 3 27 15,14-3-22-15,-7-1 6 16,8 0 9-16,7 1-1 15,8-5-20-15,-7 4 14 0,-1 0-9 16,0 5-9-16,0 0 9 16,1-1-5-16,-1 9-3 15,0 1-2-15,-7-1-4 0,0 9 12 16,7-1-11-16,0 1-8 16,1 4 5-16,7 0-11 0,-8-4 26 15,-7 4-20-15,-1 0-3 16,1 4 25-16,-8-4-17 15,0 0-4-15,-7 0 25 0,-1-4-24 16,1 4 12-16,-9 0-1 16,9 0-14-16,-8 4 13 0,-8 0-7 15,8 1 6-15,-8-1 7 16,8 0-13-16,-8 0-8 16,1 5 25-16,-1-5-32 15,8 5 26-15,-8-1-6 0,8-3-5 16,-8 3-9-16,-7-4 16 15,-8 1-17-15,-38-5 12 16,61 13 8-16,-16-1-21 0,-45-12 21 16,61 13-22-16,-15 9 18 15,-46-22-6-15,61 17 0 0,-16 0 9 16,-45-17-16-16,54 17 10 16,-9-4-7-16,-45-13 11 15,46 17-7-15,-8-4-11 16,-38-13 22-16,38 13-21 0,-38-13 21 15,38 12-17-15,-38-12 6 16,38 9 6-16,-38-9-14 16,0 0 8-16,46 17-6 0,-46-17 10 15,0 0 1-15,30 13-18 16,-30-13 20-16,0 0-13 0,38 21 3 16,-38-21 14-16,0 0-7 15,0 0 0-15,31 26-16 16,-31-26 1-16,0 0 21 15,38 30-10-15,-38-30 7 0,0 0-1 16,38 34-14-16,-38-34 2 16,38 30 8-16,-38-30-2 0,38 26 0 15,-38-26 0-15,0 0 10 16,30 30 0-16,-30-30-15 16,0 0-2-16,0 0-4 0,38 21 13 15,-38-21-9-15,0 0 13 16,0 0 1-16,0 0-7 0,0 0 12 15,0 0-12-15,0 0 25 16,0 0 55-16,0 0-42 16,0 0-15-16,0 0-9 0,0 0-14 15,0 0 8-15,0 0-8 16,-38-43-4-16,16 9 9 16,-1 0-5-16,23 34-18 0,-38-56 18 15,15 5-3-15,0 8-11 16,23 43 11-16,-23-51 11 15,23 51-18-15,-23-52 10 0,23 52 10 16,-15-42-19-16,15 42 14 16,0 0 1-16,-15-43-15 0,15 43 4 15,0 0 17-15,0 0-20 16,0 0-2-16,-8-39 18 16,8 39-8-16,0 0 0 0,0 0 7 15,0 0-18-15,0 0 19 16,0 0-8-16,0 0-21 15,0 0 14-15,0 0 7 0,0 0-3 16,0 0 6-16,0 0-1 16,0 0-14-16,0 0 17 15,0 0-3-15,0 52-12 0,0-52 21 16,16 51-7-16,-16-51-11 16,15 60 23-16,-15-60-6 0,23 51-20 15,-8-8 24-15,-15-43-1 16,23 39-13-16,-23-39 0 0,22 38 16 15,-22-38-20-15,31 34 4 16,-31-34 9-16,0 0-7 16,30 39 5-16,-30-39 13 15,0 0-31-15,0 0 11 0,31 34 6 16,-31-34-13-16,0 0 11 16,0 0 0-16,0 0 0 15,0 0-4-15,0 0 7 0,0 0-7 16,0 0 3-16,0 0 35 15,0 0 14-15,0 0-21 0,0 0-9 16,0 0-4-16,0 0 5 16,0 0-23-16,0 0 24 15,0 0-4-15,0 0 19 16,0 0-23-16,0 0 7 0,-46-17-16 16,8 8 5-16,38 9-1 15,-53 0 1-15,7 0 7 0,8 9-14 16,0-1 5-16,0 1-18 15,38-9 16-15,-46 9-15 0,8 3 17 16,38-12-15-16,-30 9 9 16,30-9-14-16,0 0-79 15,0 0-149-15,0 0-241 0,0 0-289 16,0 0-138-16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8:59.5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480 0 295 0,'0'0'56'0,"0"0"2"16,0 0-21-16,0 0-23 16,0 0 12-16,0 0-8 0,0 0 23 15,0 0 14-15,-45 26 5 16,45-26-12-16,0 0 4 16,0 0-4-16,0 0 25 15,-54 25-34-15,54-25-21 0,-38 13 14 16,38-13 33-16,0 0-11 15,0 0-33-15,-45 9-5 0,45-9 21 16,0 0-4-16,0 0-33 16,0 0-31-16,0 0 61 15,0 0-20-15,0 0 5 0,0 0-1 16,-46 12-46-16,46-12 32 16,0 0 3-16,0 0 2 0,0 0-29 15,0 0 7-15,-46 26 5 16,46-26-1-16,0 0 19 15,0 0 0-15,0 0-11 16,0 0-52-16,0 0-53 0,0 0-92 16,0 0-63-16</inkml:trace>
  <inkml:trace contextRef="#ctx0" brushRef="#br0" timeOffset="1096">1020 137 304 0,'0'0'89'0,"0"0"19"16,0 0-3-16,0 0-1 15,0 0-38-15,0 0 10 16,0 0-15-16,0 0-19 0,0 0-42 15,-53 4 26-15,8 0 7 16,45-4-3-16,-54 0-27 16,1 5 9-16,0-1 7 0,-1 0-33 15,1 5 8-15,0-9-1 16,0 4 10-16,-1-4 3 0,9 0-17 16,45 0 16-16,-61-4-9 15,61 4-8-15,-46-5 12 16,46 5 12-16,0 0 2 15,0 0-2-15,-45-8 0 0,45 8 7 16,0 0-17-16,0 0-32 0,0 0 19 16,0 0 29-16,0 0-23 15,0 0 5-15,0 0 19 16,0 0-32-16,0 0 24 16,0 0-3-16,0 0-11 0,0 0 3 15,0 0-7-15,0 0 26 16,0 0-10-16,0 0-6 0,0 0 12 15,0 0-27-15,0 0 12 16,0 0 0-16,-46-13 25 16,46 13-33-16,0 0-10 15,0 0 11-15,0 0 14 0,-46-4-14 16,46 4 27-16,0 0-9 16,0 0-32-16,-38-4 4 15,38 4 17-15,0 0 15 0,-53 4-15 16,53-4-8-16,0 0 16 15,0 0-11-15,-46 8-19 0,46-8 14 16,0 0 29-16,0 0-21 16,0 0 7-16,0 0 4 0,0 0-4 15,0 0-31-15,0 0 41 16,0 0-26-16,0 0 31 16,0 0-26-16,0 0-2 15,0 0 18-15,0 0-34 0,0 0 12 16,0 0 17-16,0 0-22 15,0 0 15-15,0 0 4 16,0 0 7-16,0 0 11 0,0 0 59 16,-15 52-7-16,15-52 6 15,-15 55-13-15,15-55 1 0,-8 69 4 16,1-14-40-16,-1-3-19 16,8-52-17-16,-8 77 22 15,1-17-18-15,7-13 3 0,0-47 20 16,0 68-23-16,0-68-23 15,7 64 9-15,-7-64 30 16,8 52-12-16,-8-52-4 0,0 0 30 16,0 0-44-16,0 0 5 15,0 0 22-15,8 51-8 16,-8-51-5-16,0 0 0 0,0 0 4 16,0 0-17-16,0 0 23 15,0 0-28-15,0 0 20 0,0 0 21 16,0 0-193-16,0 0-118 15,0 0-90-15</inkml:trace>
  <inkml:trace contextRef="#ctx0" brushRef="#br0" timeOffset="1769">480 423 338 0,'0'0'91'0,"0"0"71"16,0 0 14-16,0 0-30 0,0 0-13 15,0 0-52-15,0 0 5 16,-53 30-19-16,53-30-45 16,0 0 20-16,0 0-32 0,0 0 1 15,0 0-5-15,0 0 11 16,0 0-27-16,0 0 53 0,0 0-46 16,0 0 37-16,0 0 4 15,0 0-46-15,0 0 21 16,0 0-6-16,0 0-16 0,0 0 61 15,0 0-25-15,0 0 26 16,-46 9-3-16,46-9 9 16,0 0-27-16,0 0-2 0,-45 8 3 15,45-8 8-15,0 0 20 16,0 0-44-16,0 0-17 16,0 0 7-16,-38 48 3 0,38-48-18 15,0 0 16-15,0 0 19 16,0 0-37-16,0 0 29 0,0 0-5 15,0 0-18-15,45 4 21 16,-45-4-26-16,54-17 3 16,-54 17 12-16,0 0-6 15,38-47 4-15,-38 47 0 0,22-43-4 16,-22 43 109-16,0 0 20 16,0 0-37-16,0 0-45 0,0 0-9 15,0 0-21-15,0 0-6 16,0 0 24-16,-53 17-18 15,53-17-25-15,0 0 13 0,0 0-5 16,0 0-8-16,-30 47 13 16,30-47-49-16,0 0-169 0,0 0-220 15,0 0-160-15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9:07.0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921 0 289 0,'0'0'21'0,"0"0"53"16,0 0 5-16,0 0-21 0,0 0-36 15,0 0 2-15,0 0-2 16,0 0 13-16,0 0 20 16,0 0 23-16,0 0 0 15,0 0-24-15,0 0 13 0,0 0 29 16,45 9-22-16,1-9 9 16,15 0 6-16,0-4 1 15,15 4-36-15,7 0-25 0,16 4 9 16,-7-4-13-16,7 0 16 15,-8 4-8-15,0 5-25 0,-7-1 18 16,-8 1-11-16,-8 4-31 16,-14-5 0-16,-16 1 20 15,-38-9 16-15,0 0-30 0,45 13-4 16,-45-13 41-16,0 0-12 16,0 0-41-16,0 0 23 15,0 0 0-15,0 0 14 16,0 0-25-16,0 0 5 0,46 8 39 15,-46-8-30-15,0 0-19 16,0 0 27-16,0 0 19 16,0 0-36-16,0 0 0 0,0 0-9 15,0 0 23-15,0 0-9 16,0 0 21-16,0 0 2 0,0 0-23 16,38 9-20-16,-38-9 17 15,0 0 19-15,0 0-23 16,46 0 11-16,-46 0 6 0,0 0-31 15,0 0-131-15,0 0-133 16,0 0-20-16,0 0-93 16</inkml:trace>
  <inkml:trace contextRef="#ctx0" brushRef="#br0" timeOffset="654">1058 99 252 0,'0'0'26'16,"0"0"20"-16,0 0 6 16,0 0 4-16,0 0 6 0,0 0-4 15,0 0 1-15,0 0-23 16,0 0 40-16,0 0 16 16,-46 8-3-16,46-8 0 0,-46 39-9 15,46-39 5-15,-61 60 22 16,1-9-21-16,6 0-14 15,-7 1 52-15,-7 3-49 0,-1-3 20 16,-7 3-36-16,0-3-9 16,0-5 6-16,15-5-42 15,-7-3 20-15,15-9-49 0,7-4 4 16,46-26 31-16,0 0-31 16,-46 30 5-16,46-30 6 15,0 0 8-15,0 0 3 0,0 0-28 16,0 0 17-16,0 0-7 15,0 0 32-15,-38 51-37 16,38-51 19-16,0 0-2 0,0 0-68 16,0 0-93-16,0 0-165 15,0 0-62-15,0 0 9 16</inkml:trace>
  <inkml:trace contextRef="#ctx0" brushRef="#br0" timeOffset="1419">0 873 593 0,'0'0'33'16,"0"0"6"-1,0 0 24-15,0 0 24 0,0 0 4 16,0 0-21-16,0 0-22 15,61 47-6-15,-61-47-4 0,61 22-4 16,-61-22-14-16,61 17-2 16,-61-17-11-16,0 0-1 15,53 8 1-15,-53-8 0 0,53 13-19 16,-53-13 7-16,61 0 2 16,-61 0 5-16,68-4 33 15,-22 4-26-15,-46 0-16 0,69 0 26 16,-16-5-38-16,-53 5 6 15,61 5 13-15,-61-5 9 16,61 4-13-16,-61-4 0 16,53 4 6-16,-53-4-35 0,0 0 38 15,61 5 0-15,-61-5 2 16,0 0-20-16,53 4 23 0,-53-4-18 16,53-4 30-16,-53 4-22 15,0 0 19-15,61-5-2 16,-61 5-13-16,53-4-13 0,-53 4 16 15,0 0-32-15,0 0 21 16,0 0-5-16,0 0 72 16,0 0 12-16,0 0 18 15,0 0-29-15,0 0-16 0,0 0-22 16,0 0-15-16,0 0-33 16,0 0 40-16,0 0-49 15,0 0 60-15,0 0-49 0,0 0 40 16,0 0-38-16,0 0 34 15,0 0-33-15,0 0 17 0,54 9 3 16,-54-9 14-16,0 0-27 16,0 0 18-16,45 8 9 15,-45-8-32-15,0 0 27 0,61 4-21 16,-61-4 26-16,0 0-29 16,0 0 53-16,69 0-56 0,-69 0 52 15,0 0-62 1,0 0 25-16,0 0-6 0,0 0 20 15,61-4-14-15,-61 4 4 16,0 0-4-16,0 0-8 0,0 0 26 16,0 0-32-16,0 0-89 15,0 0-101-15,53-8-68 16,-53 8-44-16,0 0-51 0</inkml:trace>
  <inkml:trace contextRef="#ctx0" brushRef="#br0" timeOffset="2211">2298 163 113 0,'0'0'64'0,"0"0"0"15,0 0 12-15,0 0-10 0,0 0-44 16,0 0 16-16,0 0 10 16,0 0-12-16,-46 21 25 0,46-21-21 15,0 0 5-15,0 0 14 16,-45 47-35-16,45-47 32 15,-54 52-27-15,54-52 24 0,-53 51 6 16,53-51-29-16,-53 51 18 16,53-51-5-16,0 0-33 0,-61 52 15 15,61-52-46 1,0 0 21-16,0 0-19 0,0 0 25 16,0 0-11-16,0 0 12 15,0 0-28-15,-46 38-120 0,46-38-72 16,0 0-77-16</inkml:trace>
  <inkml:trace contextRef="#ctx0" brushRef="#br0" timeOffset="2559">1971 432 161 0,'0'0'37'16,"0"0"-4"-16,0 0 3 0,0 0-7 15,-46-8-3-15,46 8-1 16,-53 0-5-16,53 0 2 16,-46 0 4-16,46 0-11 15,-38 4-1-15,38-4-20 0,0 0 20 16,0 0-22-16,0 0-11 16,0 0-77-16,0 0-59 0</inkml:trace>
  <inkml:trace contextRef="#ctx0" brushRef="#br0" timeOffset="3191">2313 189 394 0,'0'0'66'0,"0"0"6"0,0 0-25 16,0 0 9-16,0 0-10 15,0 0-11-15,-46 42 28 16,46-42-25-16,-45 35 12 0,45-35-45 16,-61 30 28-16,15-9-3 15,46-21-24-15,-76 26 19 0,8-5-16 16,7 0 41-16,0-3 22 15,8-1-5-15,-1-5-64 16,1 6 28-16,0-10-4 16,53-8-13-16,-69 9 27 0,69-9-36 15,-60 13-28-15,60-13 12 16,0 0 43-16,-61 4-26 16,61-4-23-16,0 0 35 0,0 0-44 15,0 0 44-15,0 0-28 16,-46 4 5-16,46-4 12 0,0 0 7 15,0 0-14-15,0 0-8 16,0 0 8-16,0 0-10 16,0 0 22-16,0 0-44 15,0 0 21-15,0 0-20 0,0 0-60 16,0 0 19-16,0 0-5 16,0 0-72-16,0 0-25 15,0 0-35-15</inkml:trace>
  <inkml:trace contextRef="#ctx0" brushRef="#br0" timeOffset="3479">1400 488 327 0,'0'0'85'0,"0"0"11"15,0 0 12-15,0 0 9 16,0 0-19-16,-15 60-9 0,15-60-7 16,0 60-21-16,0-60-8 15,-8 64-13-15,8-64-2 16,-7 68-24-16,7-68 35 0,-8 69-36 16,8-69-23-16,-15 64 25 15,15-64-27-15,0 0-19 0,0 0-50 16,-8 56-77-1,8-56-38-15,0 0-51 0</inkml:trace>
  <inkml:trace contextRef="#ctx0" brushRef="#br0" timeOffset="4143">1263 1044 234 0,'0'0'65'16,"0"0"11"-16,0 0 5 16,53 4-21-16,-53-4-18 15,0 0 7-15,0 0-35 0,0 0 16 16,0 0-10-16,0 0-12 15,54-17-2-15,-54 17 1 0,0 0-5 16,0 0 5-16,0 0-3 16,45-42-23-16,-45 42 33 15,0 0-21-15,61-47 7 0,-61 47-13 16,61-43 17-16,-61 43-4 16,61-56 7-16,-61 56 1 0,61-55-8 15,-61 55 14 1,53-56-28-16,-53 56 37 0,0 0-12 15,53-51 12-15,-53 51 17 16,0 0-16-16,53-47 7 0,-53 47-27 16,0 0 18-16,0 0-27 15,54-48 31-15,-54 48-29 16,0 0 6-16,45-51 10 0,-45 51-21 16,38-47 16-16,-38 47-24 15,31-43 28-15,-31 43-31 0,38-47 29 16,-38 47-23-16,0 0 13 15,38-47 21-15,-38 47-38 16,0 0 10-16,0 0-2 16,0 0 31-16,0 0-29 0,0 0 4 15,46-34 8-15,-46 34-12 16,0 0 19-16,0 0-21 16,0 0 14-16,45-34-12 0,-45 34-3 15,46-26 38-15,-46 26-49 16,0 0 21-16,38-26 0 0,-38 26 3 15,0 0 5-15,0 0 7 16,0 0-19-16,0 0-14 16,0 0-86-16,0 0-77 15,0 0-61-15</inkml:trace>
  <inkml:trace contextRef="#ctx0" brushRef="#br0" timeOffset="4667">1704 569 470 0,'0'0'77'16,"0"0"30"-16,0 0-39 0,0 0 9 16,0 0-6-16,0 0-15 15,0 0-24-15,0 0 5 0,0 0-23 16,0 0 39-16,0 0 20 16,0 0-28-16,0 0 54 15,0 0-24-15,0 0 24 0,0 0-32 16,0 0-16-16,0 0 83 15,0 0-15-15,0 0-25 16,0 0-25-16,0 0-16 16,-61 17 2-16,61-17 24 0,-68 30-2 15,68-30-7-15,-61 39-10 16,61-39-31-16,0 0-7 0,0 0-3 16,0 0-3-16,-46 51 8 15,46-51 1-15,0 0-1 16,0 0-6-16,0 0 0 0,0 0-18 15,0 0 8-15,0 0 0 16,0 0 5-16,0 0-21 0,0 0 8 16,0 0 15-1,0 0-35-15,0 0-73 0,0 0-116 0,0 0-211 16,0 0-198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9:15.6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0 710 810 0,'0'0'239'0,"0"0"39"0,0 0 2 15,0 38-33-15,0-38-33 16,0 0-40-16,0 0-19 0,0 0-31 16,0 0-15-16,0 0-56 15,0 0-27-15,0 0-6 0,15-47-18 16,0 0 7-16,0-4-12 16,1-13 8-16,6-9-16 15,9-4-21-15,7-4-14 16,-8 0 37-16,1 16-17 0,-8 10 26 15,-1 12-15-15,-22 43 21 16,0 0-32-16,0 0 36 16,0 0-19-16,0 0 13 0,0 0-7 15,0 0-2-15,0 0 13 16,16 47-21-16,-1-4 22 0,-15 0 3 16,7 8 43-16,-7-8-10 15,0 8 3-15,8-4-17 0,-8 0-2 16,8 0 8-16,-8 0 1 15,0-4-15-15,7 0-7 16,-7-9-11-16,8 0 2 16,-8-34-7-16,7 39 3 0,-7-39-9 15,0 0 16-15,16 34-14 16,-16-34 11-16,0 0-19 0,0 0 20 16,0 0-17-16,0 0 15 15,0 0-14-15,0 0 13 16,0 0-5-16,0 0-3 0,0 0 9 15,0 0-15-15,0 0-46 16,0 0-117-16,0 0-124 0,0 0-217 16,0 0-116-16</inkml:trace>
  <inkml:trace contextRef="#ctx0" brushRef="#br0" timeOffset="332">129 500 931 0,'0'0'180'16,"0"0"18"-16,0 0-38 15,0 0-33-15,0 0 60 0,0 0-13 16,0 0 1-16,0 0-35 16,0 0-5-16,0 0-42 0,0 0 14 15,0 0-4-15,38 13-30 16,-7-9-27-16,7 1-20 0,-8-5-9 16,8-5-17-16,0-3 9 15,-38 8-136-15,0 0-165 16,46-17-362-16,-46 17-148 0</inkml:trace>
  <inkml:trace contextRef="#ctx0" brushRef="#br0" timeOffset="824">319 1185 840 0,'0'0'170'15,"0"0"101"-15,0 0 3 16,0 0-36-16,0 0-17 16,46 8-48-16,0-3-24 0,-16-1-70 15,8-4-29-15,0 0-27 16,-7-4-7-16,-31 4-6 0,45 0-22 16,-45 0 25-16,38 0-56 15,-38 0-139-15,46-13-333 16,-46 13-263-16</inkml:trace>
  <inkml:trace contextRef="#ctx0" brushRef="#br0" timeOffset="1424">859 517 896 0,'0'0'111'0,"0"0"20"16,0-42-67-16,0 42-23 15,0 0-41-15,0 0 22 16,8-39-19-16,-8 39 2 0,0 0 3 15,0 0-5-15,0 0 117 16,0 0 64-16,46 0 10 0,-46 0-11 16,0 0-21-16,45 60-38 15,-29-4-45-15,-9-1 16 16,-7 1-43-16,0-5-30 0,0-8 10 16,-7 0-22-16,7-43 0 15,-8 47-8-15,8-47 4 16,0 0 0-16,-8 34-6 15,8-34 16-15,0 0-19 0,0 0 13 16,0 0-7-16,16-30-3 16,-1-17 0-16,15-13 8 0,16-17-13 15,-8 0 18-15,15 0-29 16,-15 9 16-16,8 8 0 16,-23 17 5-16,-23 43-9 0,0 0 1 15,0 0 3-15,45-34-5 16,-45 34 52-16,0 0 5 0,23 38 22 15,-15 14-16-15,-1-1-2 16,-7 5-32-16,8-1-9 16,-8-3 1-16,0-5-9 15,0-9-11-15,0-38-6 0,0 39 0 16,0-39-139-16,0 0-158 16,0 0-181-16,0 0-198 0</inkml:trace>
  <inkml:trace contextRef="#ctx0" brushRef="#br0" timeOffset="1827">1613 543 1476 0,'0'0'291'0,"-46"13"-20"16,46-13-93-16,-46 47-40 15,24-8-47-15,14-1-26 16,8 5-6-16,8-5-9 0,-8-38-29 16,22 47-5-16,9-12 16 15,-31-35-25-15,46 25-11 0,-8-16 9 16,-8-13-3-16,8-5-2 16,-38 9 6-16,38-43-3 0,-7 0-19 15,-16-8-13-15,-8-9-38 16,1 0 6-16,-16 0 50 15,1 1-7-15,-8 11 12 16,-1 10 21-16,16 38-13 0,-38-30-8 16,38 30 6-16,-53 0 15 15,15 9 14-15,0 16 13 0,38-25-7 16,-38 47-14-16,7-8-7 16,9-5-9-16,22-34-18 15,-8 47 19-15,8-47-157 0,0 0-244 16,8 39-244-16</inkml:trace>
  <inkml:trace contextRef="#ctx0" brushRef="#br0" timeOffset="2100">2046 372 1659 0,'0'0'377'16,"0"0"-36"-16,0 0-66 0,0 0-35 16,8 51-58-16,0 5-31 15,-1 0-43-15,-7 3-48 16,8 6-30-16,-8-5-7 16,0-1-18-16,-8-7 11 0,8-9-16 15,0-5-5-15,0-38-74 16,-7 34-101-16,7-34-126 0,0 0-110 15,0 0-248-15,0 0-21 16</inkml:trace>
  <inkml:trace contextRef="#ctx0" brushRef="#br0" timeOffset="2301">2244 0 1489 0,'0'0'338'16,"0"0"15"-16,0 0-108 0,0 0-90 16,0 0-98-16,0 0-25 15,0 0-1-15,0 0-50 0,0 0-148 16,0 0-225-16,46 25-160 16,-46-25 21-16,0 0 13 15</inkml:trace>
  <inkml:trace contextRef="#ctx0" brushRef="#br0" timeOffset="2756">2374 321 1050 0,'0'0'244'16,"0"0"-57"-16,0 0-99 15,0 0 6-15,0 0-31 0,38-35 49 16,-38 35-25-16,68-21 5 15,-30 12-34-15,-38 9-33 0,53 13 22 16,-53-13-11-16,39 17 14 16,-39-17-15-16,0 0 25 0,0 0 6 15,0 0 1-15,22 52-5 16,-22-52-25-16,-7 43 11 0,7-43-27 16,-15 38 0-1,15-38-8-15,-39 43-22 0,9-9 26 16,-8-4-24-16,0 4 7 15,0 0 3-15,0 5-16 0,0-1 28 16,0-3-32-16,38-35 29 16,-31 47-19-16,31-47-7 0,-22 38 30 15,22-38-21-15,0 0 8 16,0 0 8-16,0 0-2 16,0 0 13-16,0 0-20 0,0 0 9 15,0 0 2-15,0 0-25 0,0 0 26 16,0 0-18-1,0 0 17-15,0 0-79 0,0 0-91 16,0 0-100-16,0 0-86 16,0 0-112-16,0 0 9 0,0 0 2 15</inkml:trace>
  <inkml:trace contextRef="#ctx0" brushRef="#br0" timeOffset="3404">2495 539 525 0,'0'0'105'0,"0"0"35"16,0 0-6-16,0 0-2 15,0 0-3-15,0 0 2 16,0 0 15-16,0 0-49 0,0 0 16 16,0 0 0-16,0 0-7 15,0 0 28-15,0 0-50 16,0 0-17-16,0 0-60 0,0 0 13 16,61-22-23-16,-15 1 33 15,-46 21-30-15,46-38 25 0,-46 38-25 16,38-52-14-16,-38 52 28 15,22-51-14-15,-22 51 11 16,-7-47-16-16,7 47 26 0,0 0-15 16,-46-39-19-16,1 26 39 15,-1 9-26-15,-7 13 56 0,-1 8-52 16,1 4 14-16,0 5 31 16,0 4-13-16,15 4 9 15,-1 0-12-15,9 1 11 0,7-1-5 16,23-34-14-16,-15 47 21 15,7-9-8-15,16 1 5 16,7-5 3-16,-15-34-21 0,38 47 25 16,8-8-15-16,-8-1 2 15,15-8 6-15,-7 0 1 0,0-4 8 16,-46-26-5-16,38 34 23 16,-38-34-16-16,22 38-3 0,-22 1-5 15,0-39-34-15,-15 47 9 16,-8-13-21-16,23-34 3 0,-38 39 7 15,38-39-19 1,-45 34 19-16,45-34-22 0,-38 21-30 0,38-21-88 16,-46 13-74-1,8-13-51-15,38 0-176 0,0 0-180 16,-38-38-80-16</inkml:trace>
  <inkml:trace contextRef="#ctx0" brushRef="#br0" timeOffset="3888">2823 727 998 0,'0'0'187'0,"0"0"19"15,0 0-27-15,0 0-26 16,0 0-44-16,45 4 18 0,-45-4-44 15,46 9-25-15,-46-9-40 16,53-4 23-16,-7-9-41 0,-46 13 16 16,45-26-23-16,-45 26-7 15,54-43 23-15,-54 43-26 16,38-47-17-16,-15 5-22 0,-23 42 45 16,7-43 7-16,-7 43-7 15,0 0 17-15,0 0-19 16,-68-9 69-16,7 22 1 0,8 13 53 15,-1 8-6-15,9 9 36 16,-1 4-31-16,16 0-19 0,-1 8 21 16,16-8-10-16,0 5 0 15,15-5-8-15,7-4-32 16,9-5-2-16,-16-38-8 0,38 47-22 16,0-13 6-16,0-8-24 15,7-9-5-15,9-13 7 0,-9 5-18 16,-7-9 11-16,8 4-6 15,-46-4 4-15,38-13-4 0,-38 13-94 16,0 0-59-16,0 0-119 16,38-47-117-16,-15 5-240 15,-23 42-112-15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9:22.5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91 141 583 0,'0'0'90'16,"0"0"16"-16,0 0 10 0,0 0-32 15,0 0-15-15,0 0 52 16,0 0 42-16,0 0 17 0,-23 51-8 16,1-4 4-16,22 5-55 15,-8-5-12-15,0 4-15 16,8 0 3-16,0 5 4 0,-7-1-46 16,7-7 3-16,0-1-26 15,-8-9 3-15,8-38-20 0,-7 47 0 16,7-47-9-16,-8 34-10 15,8-34 4-15,0 0-93 16,0 0-158-16,0 0-183 16,0 0-156-16</inkml:trace>
  <inkml:trace contextRef="#ctx0" brushRef="#br0" timeOffset="254">175 0 1797 0,'0'0'275'0,"0"0"41"0,0 0-41 15,0 0-112-15,0 0-75 16,0 0-43-16,0 0-38 15,0 0 4-15,0 0-109 0,0 0-178 16,0 0-211-16,0 0-223 16,0 0 30-16</inkml:trace>
  <inkml:trace contextRef="#ctx0" brushRef="#br0" timeOffset="1521">358 376 1423 0,'0'0'347'0,"0"0"-38"0,0 0-102 16,0 0-98-16,0 0-56 16,0 0-8-16,0 0-49 0,0 0 15 15,0 0-11-15,0 0 0 16,0 0-6-16,0 0-4 15,0 0 17-15,0 0-2 0,0 0 0 16,0 0 16-16,0 0 23 16,30 51 16-16,-22-4-15 15,-1-8-18-15,-14-1 13 0,7-3-1 16,0-35-12-16,-8 42-13 16,8-42 1-16,0 0-18 15,-15 39 13-15,15-39 6 0,0 0-16 16,0 0 10-16,0 0-15 15,0 0-24-15,0 0 10 0,0-30-3 16,15-17-8-16,8-9-17 16,7-4 7-16,1 1 14 0,-1 12 26 15,-30 47-5 1,23-48-11-16,-23 48 24 0,0 0-11 16,0 0-10-16,0 0 53 15,0 0-5-15,15 35 1 0,-7 3-1 16,-1 1-6-16,-7-1-5 15,8 1-1-15,-8-5-18 16,0-34 3-16,0 43 2 0,0-43-10 16,0 0 0-16,15 34 17 15,-15-34-17-15,0 0 8 0,0 0 0 16,0 0-16-16,0 0-16 16,38-51-30-16,-7 4-23 15,-16-5 41-15,8 5 9 16,-16 4 5-16,-7 43 19 0,16-42 3 15,-16 42-10-15,0 0 19 16,0 0-9-16,0 0 5 0,0 0 17 16,0 0-36-16,-38 42 17 15,38-42 7-15,-16 56-17 16,16-56 11-16,-7 47-4 0,7-47-6 16,0 0-12-16,0 0-48 15,0 0-108-15,45 26-76 0,-45-26-41 16,61-13-41-16,-7-9 41 15,-9-12 47-15,1 0 64 0,-8-13 0 16,8 0 59 0,-8 4 74-16,-38 43 47 0,38-51 65 15,-38 51 51-15,0 0 57 16,0 0 53-16,0 0 6 0,0 0-93 16,0 0 33-16,0 0-41 15,0 0-54-15,0 0 7 0,0 0-17 16,-23 60-23-16,8-13 7 15,15-47-41-15,0 55 4 16,7-8 10-16,-7-47-24 0,0 0 3 16,0 0 17-16,46 43-27 15,-1-26 30-15,-45-17-23 0,46-13 0 16,-46 13 13 0,0 0-10-16,38-51-1 0,-15 4 10 15,-8 0-24-15,-7 4 4 16,-8 0 22-16,0 43-6 0,0-47 33 15,0 47-10-15,0 0-5 16,0 0-21-16,0 0 9 0,0 0-6 16,0 0 11-16,0 0 9 15,-8 69-1-15,8-1 40 16,0 14 24-16,0 3-15 0,8 5-27 16,-1 4-3-16,9 0 0 15,-9-4-20-15,8 0-7 16,-7-5 15-16,-8 1-3 15,0-13-10-15,0-9 17 0,-15-4 6 16,0-13-16-16,15-47-16 16,-38 38 10-16,-8-12-11 0,0-13-19 15,1-9 14-15,-9-8 4 16,9-13-19-16,-9-9 12 0,9-8 11 16,14-22-23-16,9-4 9 15,14-12 0-15,8-5 4 16,15 4-1-16,16 4 15 0,7 5-12 15,7 9-13-15,9 3 4 16,-9 14-3-16,8 4-87 16,-7 8-89-16,-46 26-152 15,53-30-238-15,-53 30-77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9:25.3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 0 364 0,'0'0'82'0,"0"0"15"0,0 0 4 15,0 0 8-15,0 0-26 16,0 0-6-16,0 0-27 16,0 0 8-16,0 0 19 0,0 0-20 15,0 0 25-15,0 0-48 16,0 0 0-16,0 0 4 0,0 0-16 15,0 0 30-15,0 0-28 16,0 0 30-16,0 0-10 16,0 0 43-16,0 0 26 0,0 0-23 15,0 0-40-15,0 0 5 16,0 0 28-16,0 0-17 16,0 0 7-16,-53 34-20 0,53-34-3 15,0 0 14-15,0 0-42 16,0 0-17-16,0 0 2 15,0 0 10-15,0 0-3 0,0 0 22 16,0 0-20-16,0 0-9 16,0 0 14-16,0 0-2 0,0 0 12 15,0 0-22-15,0 0-3 16,46 30 5-16,-46-30-11 0,0 0-3 16,0 0 9-16,0 0-183 15,0 0-130-15,0 0-232 16,0 0-42-16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9:38.63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147 0 725 0,'0'0'133'16,"0"0"-27"-16,-53 25 4 15,53-25 32-15,0 0 1 16,-46 47-1-16,46-47-45 0,-30 56-25 16,15-9-15-16,15-47-34 15,-8 47 23-15,8-47 5 16,0 0 6-16,23 43-8 0,-23-43-20 15,0 0-13-15,0 0 10 16,0 0-24-16,46 17-9 16,-46-17 20-16,0 0-28 15,38-17 35-15,-38 17-30 0,22-43 3 16,-22 43 13-16,16-47-1 16,-16 47 10-16,-8-51-12 15,8 51 3-15,0 0 11 0,0 0-36 16,0 0 19-16,0 0-23 15,0 0 7-15,-46 4 13 0,46-4 5 16,0 0 14-16,0 0 8 16,0 0-5-16,-45 47 9 15,45-47 4-15,0 0-11 16,0 0 16-16,0 0-37 0,0 0 21 16,53 30-26-16,-15-26 16 15,-38-4-14-15,46-17 3 16,-46 17 14-16,0 0-6 0,22-60 3 15,-6 13 4-15,-9 4-15 16,-7 43 6-16,-15-42-6 16,15 42-7-16,0 0-17 0,0 0 21 15,-53 8 3-15,7 14-5 16,46-22 17-16,-45 47-19 0,45-47 7 16,-39 51 3-16,39-51-7 15,-15 51 13-15,15-51 4 16,0 0 16-16,0 0-6 0,54 39-33 15,-16-22 18-15,7-17 7 16,-45 0-7-16,46-22 3 16,-46 22 7-16,53-42-16 15,-53 42-14-15,38-56 12 0,-15 9 3 16,-15 9 52-16,-8 38 46 16,0 0-17-16,0 0-20 15,-46-30-29-15,0 30 2 0,8 17-12 16,0 4-7-16,38-21 5 15,-38 34-4-15,38-34 5 0,-30 35 16 16,30-35-13-16,0 0-5 16,0 0-18-16,0 0-1 15,0 0 6-15,61 21-6 16,-8-21 0-16,-7-9-52 0,-46 9-70 16,53-30-107-16,-53 30-149 15,45-47-266-15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9:39.99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282 39 707 0,'0'0'85'0,"0"0"30"16,-46-5 3-16,46 5 21 0,-53 9-59 15,53-9 42-15,-54 21-53 16,54-21-22-16,-53 34 7 16,53-34-17-16,0 0-2 0,-53 52-2 15,53-52-16-15,-23 43 6 16,23-43-4-16,0 0-10 15,0 0 31-15,0 0-32 0,0 0 3 16,46 34-6-16,-46-34 1 16,53-4 10-16,-53 4-5 0,53-30 3 15,-53 30 0 1,46-47-8-16,-46 47 4 0,23-48 2 16,-23 48-29-16,7-47 44 15,-7 47-2-15,0 0 11 0,0 0-18 16,-45-8-4-16,45 8-10 15,-54 13 21-15,54-13-8 16,-53 25-11-16,53-25-6 0,0 0 12 16,-46 35-18-16,46-35 0 15,0 0 24-15,0 0-13 16,0 0 17-16,0 0-19 0,0 0-23 16,61 30 20-16,-7-22 4 15,-9-16-4-15,-45 8 15 0,61-22-3 16,-61 22-4-16,46-34 5 15,-46 34 4-15,23-39-14 16,-23 39-3-16,0 0 33 16,-8-42-5-16,8 42 1 0,0 0-25 15,-46-9-12-15,46 9 1 16,-45 17 7-16,45-17-154 16,0 0-304-16,0 0-225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49:55.26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84 0 526 0,'-23'56'128'15,"23"-56"57"-15,-30 55-14 0,30-55 51 16,0 0-86-16,0 0-57 16,0 0-75-16,-31 43-162 15,31-43-124-15,0 0-67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48.9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0 212 643 0,'0'0'127'0,"0"0"6"15,0 0 20-15,0 0 11 16,0 0 24-16,0 0-57 16,0 0-42-16,0 0 5 0,0 0-6 15,0 0 26-15,0 0 30 16,0 0-25-16,0 0-16 0,0 0-30 16,0 0-4-16,71-11-27 15,-6 4-19-15,14-1-10 16,11 1-3-16,7-4 0 15,2 0-3-15,4-1-15 0,1-2 2 16,0 3 6-16,0 4-7 16,-7 3-5-16,-13 0 21 15,1 4-12-15,-20 0 12 0,-7 4 2 16,1 3 1-16,-14-3-16 16,0 3-8-16,-45-7-9 15,59 4 21-15,-26 3 11 0,-33-7-29 16,0 0 11-16,39 4 17 15,-39-4 7-15,0 0-8 16,0 0-1-16,0 0-13 16,0 0 13-16,0 0-14 0,0 0 13 15,0 0 8-15,0 0-15 16,0 0-11-16,0 0 5 0,0 0 6 16,0 0 0-16,0 0-3 15,0 0-56-15,0 0 17 16,0 0-24-16,0 0-10 0,0 0-24 15,0 0 1-15,0 0 19 16,-46-22 16-16,46 22 14 16,0 0 10-16,0 0 17 0,-39-40 0 15,39 40-5-15,0 0 39 16,-25-44-20-16,25 44-26 16,0 0 27-16,-13-36 17 15,13 36 9-15,0 0-25 0,0 0 29 16,0 0-3-16,0 0-8 15,0 0-16-15,0 0-13 0,0 0 7 16,0 0 47-16,0 0 30 16,0 0 2-16,0 0-16 15,0 0 0-15,0 0-21 0,26 47-31 16,-26-47 0-16,0 0 32 16,45 40-35-16,-45-40-9 15,45 26 21-15,-45-26-7 16,0 0 6-16,0 0 16 0,0 0 51 15,39 14-2-15,-39-14-13 16,0 0-6-16,0 0 10 16,0 0-23-16,0 0-17 0,0 0-18 15,0 0-26-15,0 0 27 16,-52 30 6-16,13-8-3 0,-6-7 15 16,45-15-10-16,-59 18-4 15,59-18-11-15,-52 25-7 16,52-25-8-16,-45 30 22 15,45-30-66-15,0 0-203 16,-33 43-245-16,33-43-155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50:05.0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0 369 0,'0'0'-3'0,"0"0"-11"15,0 0-36-15,0 0-30 16,0 0-4-16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50:19.5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3904 5044 761 0,'0'0'170'16,"0"0"29"-16,0 0-11 0,0 0-20 15,0 0-59-15,0 0-48 16,0 0 51-16,0 0 37 16,0 43 9-16,0 4-33 0,0 4 19 15,-8 13-1-15,8 5-1 0,-8 8-4 16,1-5-18-16,-1 10-20 16,1-5-25-16,-1 0-19 0,0 4-15 15,8-8-17-15,0-5 12 16,0-4-9-16,8 0-5 0,0-4-6 15,-1-4 24-15,1 0 12 16,7-5-20-16,-7 0-21 0,7-4 6 16,-8-4-12-16,9 0 10 0,-9-5-3 15,-7-38 2 1,8 43-17-16,-8-43 6 0,15 39 3 16,-15-39-13-16,0 0 9 0,0 0 6 15,0 0-11-15,15 38 10 16,-15-38 7-16,0 0-8 0,0 0 7 15,0 0-13-15,0 0-10 16,15-43-1-16,1-8-46 0,7-13-26 16,-1 4 43-16,1 0 9 0,0 9 11 15,0-1 2-15,7 5-3 16,1 5 14-16,7 3-12 0,-8 9 19 16,8 4-3-16,8 1-2 15,0 3 14-15,7 5-17 16,-8 9 0-16,9 3 18 0,7 5-10 15,-8 9-8-15,-7 0 14 16,-1 3-9-16,1 5 3 0,-8 5 8 16,-38-22-11-16,46 38 7 0,-16 1 12 15,-30-39-1-15,23 43 7 16,-8-5 11-16,-15-38-7 0,8 43 15 16,-8-43-1-16,-8 38-10 15,8-38 20-15,-23 43-16 0,23-43-1 16,-45 39-10-16,-1-9-18 0,-7-5 9 15,7-3-9-15,-15-5 6 16,8 0-2-16,-8-4-16 16,8-5 16-16,-8 1-18 0,0-1 14 15,8-8 4-15,-1 0-17 16,16 5 8-16,-7-5 10 0,45 0-13 16,-38 0 3-16,38 0 3 15,-38-9-16-15,38 9-30 0,0 0-10 16,-38-21-8-16,38 21-12 0,0 0 14 15,0 0 4-15,-31-39-31 16,31 39-3-16,0 0-58 0,0 0-75 16,0 0-62-16,0 0-99 15,0 0-140-15,-46-38-9 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51:20.2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6256 671 746 0,'0'0'234'0,"0"0"39"0,0 0 9 16,0 0-45-16,0 0-30 16,0 0 7-16,0 0-43 0,0 0-33 15,0 0-20-15,0 0-35 0,0 0-42 16,0 0-16-16,0 0-17 15,0 0 11-15,0 0 7 0,-8 43 2 16,8 4-13-16,8 0 6 0,-1-4 12 16,9 0 0-16,-1 0-2 15,0-1 2-15,-7-7-15 0,-8-35-1 16,15 42 10-16,-15-42-10 0,-8 47 6 16,-7-17-3-16,-15 0-25 15,-16-13 2-15,-7 0-15 0,-8-8-36 16,-8-5-39-16,1 1-33 15,-1-10-16-15,1-12-8 0,7-4 6 16,8-9-10-16,7-13 28 16,16-8 42-16,14-1 39 0,16 1 9 15,8 4 14-15,0 4-1 0,14 5 32 16,-22 38-1-16,46-30-20 16,-8 17 14-16,0 13 34 0,0 13 32 15,-38-13 24-15,31 38 28 0,-8 1 1 16,-8-1-37-16,-15 5-25 15,-8-4-22-15,-7-1-4 0,-16-4-12 16,-7-4-5-16,-7 0-16 16,-16-4-9-16,8-5 28 0,-8-4-12 15,0-12-13-15,8-1-1 16,15-4 17-16,0-4-10 0,38 4-34 16,-46-26-21-16,46 26 21 0,-15-47 16 15,15 13-2-15,0 34 3 16,15-43 5-16,-15 43 17 0,0 0-10 15,30-26-8-15,-30 26 8 0,38-8 19 16,-38 8 8-16,0 0 30 16,0 0 14-16,16 47-1 0,-24-13-23 15,8-34-24-15,-38 47-11 16,-8-17-10-16,1-4 24 0,-9-9-14 16,1 0-30-16,7-9-40 15,1-8-10-15,7 0-31 0,38 0-32 16,-46-25 1-16,46 25 8 0,-23-56-3 15,16 5 6-15,14-5 37 16,8 9 50-16,-15 47 31 0,31-47-24 16,-31 47 10-16,0 0 36 0,46-13 51 15,-46 13 46-15,38 26-7 16,-8 8 34-16,-22 5-29 0,-1 8-46 16,-14-5-30-16,-1 6-8 15,-7-10-5-15,-8-4-3 0,23-34-57 16,-53 47-111-16,-1-12-104 15,54-35-83-15,-60 21-67 0,14-13-4 16</inkml:trace>
  <inkml:trace contextRef="#ctx0" brushRef="#br0" timeOffset="196">5723 457 1153 0,'53'-30'235'0,"1"5"-9"15,-1-1-62-15,0 5-81 0,8 8-53 16,0-4-114-16,-15 0-211 16,-46 17-130-16,45-13-103 0</inkml:trace>
  <inkml:trace contextRef="#ctx0" brushRef="#br0" timeOffset="496">4711 821 943 0,'0'0'249'0,"0"0"61"0,0 0-53 16,0 0-66-16,0 0-39 16,0 0-20-16,0 0-59 0,0 0 26 15,-46 30 68-15,1 8-4 0,-1 10-45 16,8-1-29-16,0 4 12 16,0 5-21-16,0-5-38 0,0 0-20 15,0-4-5-15,-8 0-4 16,8-4-42-16,0-9-138 0,38-34-186 15,0 0-242-15,-61 43-131 0</inkml:trace>
  <inkml:trace contextRef="#ctx0" brushRef="#br0" timeOffset="681">4315 1698 1473 0,'54'30'340'0,"-1"-13"-37"16,8-8-84-16,-8-5-106 0,8-13-63 15,0-8-63-15,7-4-224 16,-7-5-286-16,-8-8-123 0</inkml:trace>
  <inkml:trace contextRef="#ctx0" brushRef="#br0" timeOffset="1947">4163 346 337 0,'0'0'58'16,"0"0"12"-16,0 0-21 15,0 0-21-15,0 0-12 0,0 0 5 16,0 0 25-16,0 0 25 0,0 0 22 16,0 0-15-16,0 0 14 15,0 0 8-15,0 0 16 0,0 0 7 16,0 0 9-16,-53 39-69 0,7-5-7 16,1 0 33-16,-9 5 5 15,1-1-38-15,0 1-25 0,7-1 2 16,1-4-19-16,45-34-14 0,-61 43-4 15,61-43 1-15,-46 39 5 16,46-39-6-16,0 0-3 16,-23 42 13-16,23-42-2 0,0 0-11 15,0 43 7-15,0-43 20 0,46 34-26 16,0-12-3-16,-1-5-8 16,1-9 36-16,0 5-16 0,-1-4-9 15,-45-9 6-15,38 8 9 0,-38-8-9 16,0 0 2-16,0 0 9 0,0 0 54 15,0 0 2-15,0 0-39 16,0 0-16-16,-23 47-2 0,23-47 9 16,-45 35-10-16,-1-14-19 15,0-17 10-15,46-4 7 0,-45 0-21 16,45 0-56-16,-46-30-27 16,46 30-41-16,-23-64 12 0,23-8-61 15,0-6-20-15,8-3 53 0,0 0 84 16,7 17 32-16,-8 8 32 15,1 18 16-15,-8 38-19 0,0 0 27 16,0 0 146-16,0 0 16 0,0 0-16 16,-23 47-51-16,0 4-18 15,1 5-6-15,-1-5-5 0,0-4-22 16,0 0-27-16,8-4-35 0,15-43-7 16,-15 43 7-16,15-43 18 15,0 42-23-15,0-42 5 0,0 0 11 16,0 0-15-16,53 35 4 15,-53-35-8-15,46 13 27 0,-46-13-16 16,0 0-7-16,0 0 0 16,0 0 43-16,0 0-44 0,0 0-4 15,0 0 2-15,0 0 27 0,0 0-23 16,-39 12-4-16,-6-3-7 16,-1-9 37-16,-7 0-23 0,-8-4-8 15,8-1 8-15,7-7-6 0,8 3 19 16,-8-8-17-16,8-5-3 15,38 22-10-15,-38-42 3 16,15-1-36-16,23 43-11 0,-15-47-4 16,15 47 2-16,8-43 39 0,-8 43-17 15,0 0 14-15,0 0 36 16,0 0-23-16,0 0-1 0,0 0 43 16,0 0-28-16,0 0 23 0,0 0 68 15,30 47 2-15,-14-4-6 16,-16 0-22-16,0-9-9 0,-8 0 2 15,8-34-12-15,-38 51-30 0,-8-16-10 16,8-10-2-16,-7-3 21 16,-1-5-20-16,-7-4-16 0,-1-9 6 15,9-13 5-15,14 1-29 0,31 8-75 16,0 0-46-16,-45-56 2 16,37 5 56-16,16 4 48 15,-8 47 14-15,30-47-1 0,-30 47 3 16,61-26 37-16,-15 18 48 0,-46 8 47 15,45 34 24-15,-7 0 18 16,-7 5 15-16,-1 3-14 0,-15 1-31 16,-15 0-16-16,0 0-20 0,-22 4-39 15,-9 0-34-15,-15-4-7 0,-14-1-38 16,-9-7-149-16,-7-6-202 16,8-3-206-16,-1-13-80 0</inkml:trace>
  <inkml:trace contextRef="#ctx0" brushRef="#br0" timeOffset="2116">3265 1347 1682 0,'31'22'368'0,"-31"-22"-18"0,0 0-93 15,0 0-106-15,0 0-90 16,0 0-179-16,0 0-203 0,0 0-315 15,0 0-134-15</inkml:trace>
  <inkml:trace contextRef="#ctx0" brushRef="#br0" timeOffset="2376">2010 410 1699 0,'0'0'281'15,"46"64"19"-15,-1-8-11 0,-7 4-66 16,8-4-82-16,-8-5-41 16,-8 0 21-16,-14 1-2 0,-9-1-62 15,-14 5-35-15,-16-5-10 0,-15 0-12 16,0-4-76-16,-23 0-157 15,0-8-276-15,0-9-258 0,-7-5-58 16</inkml:trace>
  <inkml:trace contextRef="#ctx0" brushRef="#br0" timeOffset="2675">1690 765 1369 0,'0'0'357'16,"0"0"8"-16,0 0-77 16,31 52-92-16,-31-52-75 0,-8 51-37 15,8-51-6-15,-30 47-6 0,30-47 12 16,0 0 3-16,-46 34-20 16,46-34-24-16,0 0 3 0,-45-12-30 15,45 12-3-15,-46-52 1 0,23-12-11 16,0-17-9-16,8-18 1 15,0-3 9-15,7-1-1 0,1 9-19 16,-1 8-43-16,8 14-42 16,0 16-74-16,0 56-132 0,0 0-156 15,0 0-15-15,0 0-62 16,0 0-19-16</inkml:trace>
  <inkml:trace contextRef="#ctx0" brushRef="#br0" timeOffset="2812">1439 1480 1394 0,'0'0'238'0,"0"0"57"0,0 0-82 15,0 0-109-15,0 0-45 0,61 4-246 16,-15-25-337-16,0-22-144 16</inkml:trace>
  <inkml:trace contextRef="#ctx0" brushRef="#br0" timeOffset="3272">1021 847 1258 0,'0'0'176'0,"-46"-30"-24"16,46 30 14-16,-30-43-128 0,15 4-17 15,15-3-29-15,7-1 8 16,-7 43 21-16,31-51-24 0,-31 51-13 16,0 0-2-16,0 0 38 0,53-48-30 15,-53 48 7-15,53-8 41 16,-53 8 80-16,46 34-28 0,-46-34-20 16,38 56-36-16,-15-13 11 0,-16 4-11 15,-7-47-1-15,-7 59-3 16,-1-16 3-16,8-43-14 0,-53 56-9 15,-1-18-10-15,-6-8-7 16,-9-8 25-16,-15 3-11 0,1-12-13 16,-9-4 12-16,9-9-2 15,-1 0 58-15,-7 0 12 0,15 0 20 16,0 4 35-16,15 0 8 0,7 18-15 16,1 8-25-16,8 0-8 15,45-30-13-15,-31 64-27 0,8-13-30 16,31-8-17-16,-8-43 5 0,38 56 8 15,15-18-21-15,8-12-82 16,0-9-140-16,0-13-227 0,0-8-243 16,-8-9-76-16</inkml:trace>
  <inkml:trace contextRef="#ctx0" brushRef="#br0" timeOffset="3449">663 107 2238 0,'0'0'175'15,"-45"-22"42"-15,45 22-114 0,0 0-42 16,0 0-54-16,-46-34-248 0,46 34-301 16,0-51-187-16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52:01.4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297 1532 459 0,'0'0'49'0,"0"0"62"15,0 0 12-15,0 0-36 16,0 0-31-16,0 0-27 16,0 0-83-16,0 0-150 0</inkml:trace>
  <inkml:trace contextRef="#ctx0" brushRef="#br0" timeOffset="1087">1241 26 599 0,'0'0'148'16,"-61"-22"55"-16,61 22 16 15,0 0 3-15,-54-4-79 16,54 4-51-16,0 0-35 16,0 0 110-16,0 0-21 0,0 0-27 15,54 43-63-15,29-17-31 16,16-5-25-16,31-4 15 16,7-4 10-16,7-5-17 0,8 1-8 15,-7 4-11-15,-16-5 5 16,-7 1 2-16,-15 4 4 15,-24-9 2-15,-14 5 15 0,-16-5-21 16,-53-4-87-16,0 0-160 16,0 0-161-16,53-17-13 0,-53 17-28 15</inkml:trace>
  <inkml:trace contextRef="#ctx0" brushRef="#br0" timeOffset="1592">1378 13 261 0,'0'0'40'0,"0"0"25"15,0 0-13-15,0 0 18 0,0 0 24 16,0 0-49-16,0 0 3 16,0 0-18-16,0 0 135 15,0 0-21-15,-54 64 2 16,16 9 16-16,-7 8-6 0,6 0-38 16,-6 9-25-16,-8 4 13 15,7 0-18-15,-7-4-46 16,7-4-1-16,0-13 3 0,1-14-31 15,14-11-13-15,8-14 0 16,23-34-11-16,0 0-155 16,0 0-156-16,-22 34-53 0,22-34 15 15,0 0 4-15</inkml:trace>
  <inkml:trace contextRef="#ctx0" brushRef="#br0" timeOffset="2051">822 1048 390 0,'38'17'131'0,"8"-8"-15"16,-1-9-36-16,24-4 14 16,7-1 9-16,23-8-54 0,15-4 14 15,15 0-41-15,16 0-4 16,7 0-13-16,0 4-5 15,0-4 6-15,1 4 18 0,-9 0-16 16,-7-4-26-16,-7 0 43 16,-16 0-16-16,-8-9-9 15,-15 1-25-15,-14-5 37 0,-24 8-18 16,-53 22 10-16,0 0 26 16,0 0-47-16,45-51 34 0,-45 51-67 15,0 0 58-15,-15-51-48 16,15 51 52-16,0 0-38 0,-61-47 26 15,61 47-25-15,-68-39-25 16,68 39 10-16,-53-47-1 16,53 47 12-16,-31-60 5 15,8 0-6-15,16 5 34 0,7-9-7 16,7-1-4-16,1 10-11 16,0 3 43-16,-8 52-13 15,0-51 2-15,0 51-21 0,0 0 23 16,0 0-28-16,0 0 8 15,0 0-23-15,-61-8-47 0,61 8-129 16</inkml:trace>
  <inkml:trace contextRef="#ctx0" brushRef="#br0" timeOffset="2659">693 1335 362 0,'0'0'17'0,"0"0"25"15,0 0-3-15,0 0 66 0,0 0 23 16,0 0-15-16,61-13-55 16,-1 13 34-16,17 9-12 15,-1 8 24-15,15 4-61 0,0 0 14 16,16-3-27-16,7-6-2 16,23-3-18-16,0-1-10 15,0-8 6-15,0 0-10 0,-8-4 9 16,-7 0-16-16,-8 0 8 15,-15-5-2-15,-8 1 5 0,-15-1-13 16,-7 0-44-16,-16 1-5 16,-7-1 16-16,-46 9 7 0,45-4 26 15,-45 4-11 1,0 0-4-16,0 0-5 0,0 0-73 16,0 0-11-16,46-4 5 15,-46 4 32-15,0 0-41 0,0 0 32 16,0 0-26-16,0 0 10 15</inkml:trace>
  <inkml:trace contextRef="#ctx0" brushRef="#br0" timeOffset="3200">799 1365 302 0,'0'0'85'0,"0"0"4"16,0 0 12-16,0 0-8 16,0 0 14-16,0 0 10 0,0 0 25 15,0 0-59-15,-53 21-6 16,-8 9-52-16,-15 4 0 16,0 5-15-16,-8-1-7 15,1 9-22-15,-1-8 52 0,8-5-51 16,15 0 10-16,8-8 2 15,53-26-21-15,-54 26-66 0,54-26-56 16,-38 21-83-16,38-21 32 16,0 0-49-16</inkml:trace>
  <inkml:trace contextRef="#ctx0" brushRef="#br0" timeOffset="3580">31 1955 209 0,'0'0'91'0,"38"21"-5"16,0-3-3-16,7-18-31 15,16 4 17-15,15-4-18 0,16 0 19 16,7-4-28-16,0 4-18 15,7-5-10-15,8 5 15 0,0-4-29 16,8 0-4-16,-8-5 4 16,0 1 29-16,1-1-46 15,-9-4 0-15,1 5-31 16,-9-5 8-16,-6 4 29 0,-9 1-4 16,-14-1 15-16,-1 1-6 15,-14-1 26-15,-9 9-26 0,-45 0 12 16,54 0-16-16,-54 0 16 15,45 4-29-15,-45-4 12 0,46 5-24 16,-46-5-11-16,0 0-59 16,46 0-15-16,-46 0-38 15</inkml:trace>
  <inkml:trace contextRef="#ctx0" brushRef="#br0" timeOffset="3955">2899 1348 200 0,'0'0'85'0,"0"0"-25"0,0 0 18 16,0 0 20-16,0 0 19 15,0 0-7-15,0 0 49 0,0 0-9 16,0 0 22-16,-38 60 27 16,-15-1-4-16,-16 1-37 15,-7 0-30-15,-23 4-24 0,-7 5-31 16,-1-1-17-16,1-8-40 15,-1 0-13-15,1-13-14 0,15-4 16 16,7-9-22-16,15-4-216 16,9-9-254-16,60-21-122 15</inkml:trace>
  <inkml:trace contextRef="#ctx0" brushRef="#br0" timeOffset="4700">2039 1664 1410 0,'0'0'222'15,"0"0"25"-15,0 0-68 0,0 0-82 16,0 0-52-16,0 0-27 15,0 0 5-15,0 0-18 16,0 0-92-16,46 9-169 0,-46-9-185 16,0 0-59-16</inkml:trace>
  <inkml:trace contextRef="#ctx0" brushRef="#br0" timeOffset="4943">1545 1724 785 0,'0'0'133'0,"0"0"35"0,0 0-32 15,0 0-48-15,0 0-11 16,0 0-72-16,0 0 3 15,53 9 29-15,-53-9-78 0,0 0-91 16,46 4-107-16,-46-4-131 16</inkml:trace>
  <inkml:trace contextRef="#ctx0" brushRef="#br0" timeOffset="5180">1218 1673 1436 0,'0'0'224'0,"0"0"5"0,0 0-90 15,0 0-64-15,0 0-37 16,0 0-24-16,0 0-189 15,0 0-242-15,0 0-79 0,0 0-33 16</inkml:trace>
  <inkml:trace contextRef="#ctx0" brushRef="#br0" timeOffset="5383">807 1651 821 0,'0'0'251'0,"0"0"39"16,0 0-37-16,0 0-72 15,0 0-79-15,0 0-32 16,0 0-38-16,0 0-13 0,0 0-4 16,0 0-125-16,0 0-304 15,38 26-207-15</inkml:trace>
  <inkml:trace contextRef="#ctx0" brushRef="#br0" timeOffset="5555">898 1728 1747 0,'0'0'145'0,"0"0"-40"0,0 0-62 15,0 0-30-15,0 0-227 16,0 0-338-16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52:13.0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0 298 0,'0'0'102'16,"0"0"64"-16,0 0-22 15,0 0-1-15,0 0 5 16,-53 13-30-16,53-13-8 0,0 0-45 16,0 0-20-16,0 0 109 15,0 0 28-15,0 0-25 16,0 0-18-16,61 56-43 16,23-14 5-16,7 5-37 0,15-4 5 15,9 4-11-15,6 5-27 16,1-1 12-16,-8 4-15 0,0 1-1 15,-15 0 13-15,-15-1-35 16,0 1 13-16,-8-5 0 16,0 5-18-16,-15-1 23 0,0 1 1 15,-1 0 2-15,-6-1 7 16,-9 1-29-16,9 8 25 0,-9-8-9 16,1 4-4-1,0 0 18-15,-8-5 35 0,-8 9-5 16,0 0-24-16,-7 5 4 15,-8-1-29-15,1 5 9 0,-9 0-8 16,1-5 5-16,0 1-8 16,-1-1-13-16,-7-8 19 15,8-4-17-15,-1-5 14 0,1-4-34 16,0-4 34-16,-8-43-16 16,7 55 0-16,-7-8 9 0,0-47-2 15,0 60 26-15,0-13-4 16,0 0 2-16,0-4-26 15,0-43 9-15,-7 60-26 16,7-60 25-16,0 60-19 0,0-60 16 16,0 47-16-16,0-47 6 15,0 0 0-15,7 56-8 16,-7-56 24-16,0 0-27 0,0 55 21 16,0-55-10-16,0 0-4 15,15 56 12-15,-15-56-8 0,0 0 8 16,0 0-17-16,0 0 6 15,0 0 25-15,0 0-25 16,0 0 12-16,0 0-9 0,0 0 0 16,0 0 5-16,0 0-18 15,0 0 22-15,-15-56-15 16,8 14-12-16,7 42-32 16,-8-60-24-16,-7 17 18 0,15 43 7 15,-31-56 15-15,1 13 20 16,30 43-9-16,-46-47 19 0,46 47-8 15,-45-51 12-15,45 51 0 16,-46-47-8-16,46 47 14 16,-38-43-6-16,38 43 2 0,0 0-8 15,0 0 0-15,-31-43 12 16,31 43-6-16,0 0-3 16,-30-42 8-16,30 42-10 15,0 0 11-15,0 0-18 0,0 0 20 16,0 0 2-16,0 0-22 15,0 0 12-15,0 0-11 0,0 0 11 16,0 0 9-16,0 0-17 16,0 0 11-16,0 0-6 15,0 0-2-15,0 0 19 0,23 60-14 16,-8-9 5-16,-15-51 1 16,30 64 3-16,-7-8 9 0,-23-56-12 15,23 60 8-15,-23-60-14 16,23 59 14-16,-23-59-14 15,0 0 6-15,30 56-11 16,-30-56 18-16,0 0-13 0,0 0 8 16,0 0-2-16,0 0-12 15,0 0 42-15,0 0-31 16,0 0 14-16,0 0-10 0,0 0-4 16,0 0 11-16,0 0-16 15,0 0 10-15,0 0-10 0,0 0-14 16,0 0 22-16,0 0-11 15,0 0 13-15,0 0-13 16,0 0 16-16,0 0-21 16,0 0 14-16,0 0-9 0,0 0 21 15,0 0 3-15,54 43 7 16,-54-43-17-16,61 8-1 16,-1-16-7-16,-6-5 4 0,-1-13 4 15,15-4-14-15,-7 0 15 16,8 1-21-16,-16-1 16 0,8 0-7 15,-15 4 0-15,-46 26-38 16,38-26-173-16,-38 26-196 16,0 0-395-16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52:22.9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1279 372 0,'0'0'109'15,"0"0"43"-15,0 0-1 16,0 0 41-16,0 0 30 0,0 0 16 15,0 0-50-15,0 0-23 16,0 0-44-16,0 0-67 16,0 0-6-16,0 0-30 15,0 0-15-15,0 0 15 0,0 0-28 16,0 0 10-16,0 0 25 16,0 0-23-16,23-38-2 0,-23 38 20 15,46-47-38-15,-46 47 24 16,46-39-3-16,-46 39-12 15,0 0 27-15,45-25-21 0,-45 25-7 16,0 0 10-16,46 0-12 16,-46 0 30-16,0 0-8 0,46 38-3 15,-24 5 40-15,-14-9-8 16,0 5-4-16,-8-5 7 16,0-34-47-16,-8 43 20 15,8-43 1-15,-8 34-21 0,8-34 9 16,0 0-11-16,0 0 21 15,0 0 9-15,0 0-47 16,0 0 13-16,0 0-1 0,0 0-41 16,8-47 31-16,15 0-4 15,0 4 3-15,-23 43 29 0,38-47-16 16,-38 47-1-16,0 0 11 16,45-13 0-16,-45 13 14 15,0 0-22-15,46 39 16 0,-46-39-13 16,30 42 9-16,-30-42 13 15,23 43-33-15,-23-43 32 16,0 0-28-16,0 0 12 16,0 0 17-16,0 0-2 0,0 0-31 15,0 0 31-15,0 0-11 16,61-21-24-16,-61 21 30 0,61-69-10 16,-8 18-8-16,-53 51-1 15,54-56 9-15,-54 56-17 16,53-30 48-16,-53 30-45 0,0 0 20 15,53 18-6-15,-53-18 0 16,46 38 2-16,-46-38-8 16,30 43 16-16,-30-43-25 15,0 0-117-15,31 47-174 0,-31-47-96 16,0 0 33-16,53 13 6 16</inkml:trace>
  <inkml:trace contextRef="#ctx0" brushRef="#br0" timeOffset="353">1241 1142 677 0,'0'0'78'0,"0"0"7"16,0 0-41-16,0 0 76 16,0 0 6-16,61-34-22 15,-1 9-69-15,-6-1-11 0,-1 0 33 16,8 5-47-16,-16-5-10 15,-45 26 18-15,61-30-18 16,-61 30 22-16,0 0-28 0,0 0 35 16,31-47-29-16,-31 47 21 15,0 0 5-15,0 0-26 0,-84 9 23 16,8 21 17-16,15 4-33 16,0 9 51-16,8-1 35 15,7 1-47-15,16 0 64 0,30-43-47 16,-8 60 18-16,16-17-57 15,-8-43 8-15,46 47-23 16,7-17-1-16,8-17 19 16,-8-13-50-16,15 0-227 0,-7-18-184 15,0-3-128-15</inkml:trace>
  <inkml:trace contextRef="#ctx0" brushRef="#br0" timeOffset="852">2123 1040 767 0,'0'0'123'16,"8"-52"-20"-16,-8 52 1 0,-8-51-15 15,8 51 7-15,0 0-17 16,-30-47 5-16,30 47-19 15,0 0-45-15,-69-13 40 0,1 26-29 16,15 13 40-16,53-26-55 16,-76 64 20-16,22-8-12 0,16-1 11 15,15-8 34-15,8-4-46 16,15-43 47-16,8 51-51 16,-8-51 20-16,0 0-39 15,53 43 15-15,0-26-18 0,1-21 25 16,6-9-15-16,-6-13-7 15,-1-8 20-15,0-17-3 16,1-13-30-16,-1-18 23 0,8-12-20 16,-8-13-26-16,0-8 22 15,-7-1-11-15,-8 18 25 0,0 17-18 16,-15 21 11-16,-23 60 7 16,0 0 0-16,0 0 0 15,0 0 25-15,-46 55-48 16,0 18 45-16,1 8-37 0,-1 13 17 15,0 1 22-15,16-6-46 16,15-3 22-16,7-5 9 16,16-12-49-16,-1-9-173 0,9-18-204 15,-1-3-80-15</inkml:trace>
  <inkml:trace contextRef="#ctx0" brushRef="#br0" timeOffset="1109">2610 959 1288 0,'0'0'392'0,"0"0"-22"15,0 0-50-15,0 0-111 16,23 51-54-16,-15 4-81 15,-8 1-31-15,0-5-26 0,-8 5-2 16,-7-9-19-16,15-13-65 16,0-34-183-16,0 0-204 0,0 0-147 15,0 39-56-15</inkml:trace>
  <inkml:trace contextRef="#ctx0" brushRef="#br0" timeOffset="1293">2793 655 1752 0,'0'0'181'0,"0"0"-68"16,0 0-50-16,0 0-14 15,0 0-59-15,0 0-137 0,0 0-305 16,0 0-129-16</inkml:trace>
  <inkml:trace contextRef="#ctx0" brushRef="#br0" timeOffset="1612">3348 462 975 0,'0'0'168'0,"0"0"55"15,0 0-50-15,0 0-97 0,0 0-15 16,0 0-10-16,0 0-51 16,-53-4 21-16,53 4 46 15,-68 47 53-15,14 9-28 0,1 12-1 16,15 5-35-16,0 4-24 15,8 4 2-15,7-12-30 0,0 3 9 16,15-12-4-16,8-4-9 16,8-9-9-16,-8-47-25 15,0 0-127-15,0 0-243 0,30 43-128 16</inkml:trace>
  <inkml:trace contextRef="#ctx0" brushRef="#br0" timeOffset="1813">2998 1040 951 0,'0'0'219'0,"0"0"10"15,61-60-91-15,0 26-49 0,0 8-51 16,-61 26 1-1,76-26-101-15,-7 14-280 0,-16-6-131 16</inkml:trace>
  <inkml:trace contextRef="#ctx0" brushRef="#br0" timeOffset="3794">3752 693 536 0,'0'0'190'16,"0"0"-2"-16,0 0-30 15,0 0 51-15,0 0-43 16,0 0 1-16,15 73-24 0,-23-13 2 16,-7-4-42-16,0-1-50 15,-8-4-6-15,23-51-17 0,-30 65-14 16,14-10-12-16,16-55 18 16,-15 56-26-16,15-56-6 15,0 0-125-15,0 0-255 0,0 0-114 16,0 0-6-16</inkml:trace>
  <inkml:trace contextRef="#ctx0" brushRef="#br0" timeOffset="4001">3858 407 1061 0,'0'0'190'15,"0"0"109"-15,0 0-42 16,0 0-107-16,15-39-89 16,-15 39-21-16,0 0-40 15,0 0-7-15,0 0-130 16,0 0-242-16,0 0-80 0,46-30 14 16</inkml:trace>
  <inkml:trace contextRef="#ctx0" brushRef="#br0" timeOffset="4265">4337 94 1109 0,'0'0'291'0,"0"0"22"0,-15 47-24 16,-15 9-83-16,-8 17-51 15,0 8-18-15,-8 13-42 16,-7 5-31-16,7 12-19 15,16-4-29-15,-1-5-6 0,8 1-3 16,8-13 9-16,8-13-26 16,14-9 17-16,1-12-28 0,7-9 13 15,-15-47-47-15,0 0-116 16,46 17-95-16,-46-17-170 16,61-34-95-16,-16-9 19 0</inkml:trace>
  <inkml:trace contextRef="#ctx0" brushRef="#br0" timeOffset="4668">4999 0 1157 0,'0'0'242'16,"0"0"83"-16,-22 52-12 15,-9 3-33-15,8 14-85 16,-7 12-62-16,-8 13-30 0,7 9-26 15,1 4-20-15,0 4-42 16,7 4 1-16,0-8-2 16,0-8-4-16,0-14-10 15,8-8-7-15,0-17-15 0,0-8-61 16,15-52-92-16,0 0-109 16,0 0-14-16,-54 34 3 0,54-34 32 15,-60-26 7-15,60 26 95 16,-31-85 41-16,16-10 65 15,7-7 22-15,16 3 146 0,7 14 63 16,-7 16 113-16,-1 18-69 16,-7 51-90-16,0 0 19 15,38-47 49-15,16 21 9 0,6 9-63 16,9 4-55-16,15 0-39 16,-1 5-27-16,16-5-7 15,-7-4-89-15,-1-4-206 16,-15-1-264-16,-15-3-201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52:31.4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3440 0 282 0,'0'0'50'16,"0"0"18"-16,0 0 14 0,0 0-27 15,0 0 17-15,0 0-30 16,0 0 23-16,0 0 6 16,0 0 30-16,0 0-3 15,0 0 107-15,0 0-51 0,0 0-39 16,-16 34-7-16,16-34-36 15,-30 47-42-15,0-4 37 16,-1-9 1-16,31-34-9 0,-45 47-6 16,6-4 11-16,9-5-27 15,0-3 11-15,30-35-12 16,-46 51 29-16,16-13-2 0,-1 1-24 16,8-5-1-16,-7-4-6 15,7 4 16-15,0 1-30 0,0-1 4 16,-7 4-7-16,7 1-4 15,0-1 20-15,-7 1-20 16,7 4 17-16,-7-1-3 16,-1-3-11-16,1 4 15 0,-1-5 4 15,8 1-1-15,-7-1-32 16,7-8 27-16,0 0-2 0,0-4 3 16,23-26-13-16,-30 38 1 15,0-4-8-15,7-8 15 0,0 0-23 16,0 4-6-16,-7-5 11 15,7 1-2-15,0 4-10 0,23-30 15 16,-38 34 5-16,8-4-21 16,-1-4 12-16,1-1 3 15,-1 1 8-15,1-5-9 0,-1 5-6 16,1-4-5-16,0 3-3 16,-1 1 18-16,1 0 2 0,-1-1 16 15,8-3-12-15,23-22 5 16,-45 38 9-16,7-8-7 0,0-4-6 15,7-1-12-15,-7-3-1 16,0-1 9-16,8 1 9 0,-8-1-14 16,0 0 5-16,0-4 0 0,0 1-10 15,-1-1-12-15,9-9 21 16,0 1-9-16,7 4-8 0,-8-9 5 16,31-4 10-16,-30 13-22 15,-1-5 7-15,31-8 17 16,-38 13-18-16,38-13 6 0,-53 13 3 15,15-4-3-15,8 3-9 16,30-12 18-16,-54 13-3 0,9 0-11 16,14-4 5-16,-7-5 8 0,38-4-8 15,-45 8-12-15,7 1 5 16,0-5 17-16,38-4-2 0,-46 13-12 16,8-9-7-16,38-4 18 15,-31 5 4-15,31-5-18 0,0 0-4 16,0 0 17-16,-38 8 0 15,38-8-12-15,0 0 6 16,0 0 6-16,-45 9-6 0,45-9-11 16,-38 4 17-16,38-4 0 15,-46 9-13-15,8-1-2 0,0-4 17 16,0 1-8-16,38-5-4 0,-46 0 8 16,8 4 8-16,38-4-12 15,0 0-11-15,-38 4 11 0,38-4 4 16,0 0-1-16,0 0-14 15,0 0 22-15,0 0-7 0,0 0-9 16,0 0 0-16,-38 9 8 16,38-9 2-16,0 0-5 15,0 0-9-15,0 0 12 0,0 0-3 16,-30 4-8-16,30-4 12 0,0 0 2 16,0 0-10-16,0 0-5 15,0 0 12-15,0 0 8 0,0 0-15 16,0 0-2-16,-38 0 6 15,38 0 12-15,0 0-12 0,0 0-11 16,0 0 11-16,-38 9 7 16,38-9-13-16,-38 8 6 0,38-8 12 15,-39 9-15-15,39-9-3 0,0 0 6 16,0 0 9-16,0 0-17 16,0 0 8-16,0 0 4 15,0 0-1-15,0 0-12 0,-38 8 19 16,38-8-3-16,0 0-14 15,0 0-1-15,0 0 19 0,0 0-16 16,0 0-5-16,0 0 14 16,0 0 3-16,0 0-20 0,0 0 7 15,0 0 0-15,0 0-11 0,0 0 13 16,0 0-8-16,0 0-11 16,0 0 2-16,0 0 12 0,0 0-7 15,0 0-15-15,38-25-31 16,-7-1 24-16,7 5-1 15,0-1 0-15,0-3 21 0,0-1 1 16,8 0 13-16,-16 5-14 16,8-1 8-16,-38 22 10 0,31-25-5 15,-31 25 10-15,0 0-11 0,0 0 19 16,0 0-17-16,38-22-12 16,-38 22 23-16,0 0-7 0,0 0-5 15,0 0 5-15,0 0 6 16,0 0-6-16,0 0-5 0,0 0 14 15,0 0 0-15,0 0-4 16,0 0 5-16,0 0 30 0,0 0-22 16,0 0-7-16,0 0 5 15,0 0 4-15,0 0-23 16,0 0 9-16,0 0 1 0,0 0 1 16,0 0-4-16,0 0-4 0,0 0 8 15,0 0 13-15,0 0-15 16,0 0 14-16,0 0 9 0,0 0-7 15,0 0-4-15,0 0 11 16,0 0-14-16,0 0-11 0,0 0 3 16,0 0 7-16,0 0-14 15,-46 30 20-15,8-4 11 0,-8 0-17 16,1-1-14-16,7 1 5 0,-16-5 6 16,9 1-11-16,-1-9-5 15,46-13 11-15,-61 21-1 16,8-8-9-16,15 0 1 0,38-13 7 15,0 0 5-15,0 0-13 16,-31 4 4-16,31-4 2 0,0 0-2 16,0 0-7-16,0 0 12 15,0 0-9-15,0 0-15 0,0 0 15 16,0 0 4-16,0 0-4 0,0 0 1 16,0 0 6-16,0 0 6 15,0 0-19-15,39 13 13 0,-39-13 7 16,53 21-10-16,-15-4 16 15,0-8-16-15,0-1-5 16,0 1 14-16,0-1-4 0,-38-8 3 16,38 5-6-16,-38-5-2 15,38 17 9-15,-38-17-6 0,0 0-10 16,0 0 2-16,31 8 18 0,-31-8-13 16,0 0-10-16,0 0 18 15,0 0-8-15,0 0-4 0,0 0 4 16,0 0 13-16,0 0-9 15,0 0-10-15,0 0 6 0,0 0 9 16,0 0-16-16,0 0 2 16,0 0 13-16,0 0-115 15,0 0-144-15,0 0-141 0,0 0-216 16,0 0-62-16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52:50.4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5836 4462 758 0,'0'0'139'0,"0"0"54"15,0 0 34-15,0 0-48 0,0 0-20 16,0 0 4-16,0 0-1 16,0 0-44-16,-31 4-22 15,31-4-9-15,-38 0 19 0,8 4 17 16,-1-4 10-16,1 0-31 16,-1 4-28-16,-7 5 1 0,0-5-3 15,-7 1 13-15,-9 3-26 16,9-4-10-16,-16 5-6 0,0-5-9 15,0-4-17-15,-7 0 7 16,-1 0-13-16,1 0 20 0,7-4-20 16,-8 0 11-16,1-1-12 0,7 5 14 15,8-4 19-15,-8 4-18 16,15-4 4-16,-7 0-6 0,0-1-14 16,15-3 19-16,-8 3-14 15,0 1-7-15,8-4 9 16,-7 8-9-16,-1-9-2 0,8 1 9 15,-8-1-17-15,1 0 8 0,7 5 4 16,-1-4-19-16,1-1 18 16,-7 0-5-16,7 1 0 0,0-1 9 15,0 1-5-15,0 4 9 16,-8-9-16-16,0 4 8 0,1-4-2 16,-16-4 3-16,0-4-18 15,-8-1 9-15,1-3 7 0,-8-5-12 16,-8 0 5-16,0 0 9 15,1-4-15-15,-16-1 11 0,0 1-5 16,0-4-4-16,0 3 13 16,-7-3-7-16,-1 4-7 0,8-5 8 15,-7 1 6-15,7-1-14 16,0 1 8-16,7-5 2 0,9-4-13 16,-1 4 8-16,16-8 0 15,-1-1 0-15,8 5 8 0,8-8-5 16,0 8-9-16,7 4 6 0,0-8 2 15,8 4-8-15,-7 0 16 16,7-5-10-16,0 5-3 0,7 0 11 16,-7 0-15-16,38 47 13 15,-46-64-2-15,1 13-11 16,7 3 9-16,38 48-5 0,-53-77 3 16,14 22 23-16,1 4-38 0,8-1 10 15,7 1 15-15,0-5-14 16,-7 1 0-16,-1 3 15 0,9 1-18 15,-1 4 4-15,23 47 11 16,-31-73-13-16,1 13 11 0,7 13-6 16,23 47-4-16,-30-68 12 15,7 12-14-15,0 9 8 0,23 47-2 16,-23-68 0-16,8 12 10 0,0 9-15 16,0 0 5-16,-1 4 0 15,1-4-7-15,8 4 13 16,-9 1-3-16,16-6-10 0,-7 1 18 15,-1 5-22-15,0-10 11 16,1 5 0-16,7-4-5 0,-8 0 14 16,8-9-2-16,-7 8-16 0,-1 1 13 15,8 4-2-15,0 47-7 16,-8-60 12-16,8 60-11 0,-15-64-4 16,8 25 11-16,7 39 3 15,-16-47-15-15,16 47 18 0,0 0-7 16,-7-60-12-16,7 60 6 15,0 0 4-15,-15-59-4 16,15 59 4-16,0 0 6 0,-16-52-9 16,16 52-11-16,0 0 14 0,-15-55 0 15,15 55-21-15,0 0 4 16,-23-60 5-16,23 60-11 0,-7-47 7 16,7 47 16-16,0 0-12 15,-16-56 3-15,16 56 19 0,0 0-17 16,0 0 0-16,0 0 10 0,-15-47 0 15,15 47-10-15,0 0 17 16,0 0-10-16,0 0-6 0,0 0 6 16,0 0 6-16,0 0-12 15,0 0 6-15,0 0 7 16,-15-56-12-16,15 56 0 0,0 0 13 16,-8-60-8-16,8 60-12 15,-15-55 14-15,15 55 1 0,0-60-10 16,0 60 10-16,0 0-3 0,-7-64-3 15,7 64 12-15,0 0-14 16,0 0 5-16,0 0 8 0,0 0-17 16,0 0 3-16,0 0 10 15,0 0-8-15,-8-47-1 0,8 47 10 16,0 0-16-16,0 0 11 0,0 0 5 16,0 0-15-1,0 0 12-15,0 0-2 0,0 0-3 16,0 0 3-16,0 0 3 0,0 0-8 15,0 0 9-15,0 0 2 16,0 60-13-16,-8-5 7 0,8-55 5 16,-15 73-15-16,8-13 16 15,-9-4-2-15,16-56-16 0,-15 72 12 16,0-16 5-16,15-56-11 0,-23 68 15 16,8-12-3-16,7-5-14 15,-7-4 10-15,0-4-7 0,0 0 0 16,15-43 10-16,-16 47-9 15,16-47 10-15,-15 51-1 16,15-51-11-16,0 0 1 0,-7 43 9 16,7-43-4-16,0 0-5 15,0 0 8-15,0 0-3 0,0 0 0 16,0 0 0-16,0 0 11 0,0 0-11 16,0 0 0-16,0 0 9 15,0 0-5-15,0 0-11 0,0 0 7 16,0 0 5-16,0 0-5 15,0 0 0-15,0 0 3 16,7-47-11-16,1 0 16 0,7-4-8 0,-7-5-6 16,7-8 8-16,0 4 3 15,0-4-14-15,0 8 15 16,1 5-3-16,-1 4-9 0,-15 47 14 16,23-64-15-16,-8 16 7 15,-15 48 9-15,15-51-14 0,-15 51-3 16,0 0 16-16,0 0-13 15,23-51 5-15,-23 51 10 0,0 0-23 16,0 0 13-16,0 0 4 0,0 0-10 16,0 0-4-16,0 0 15 15,0 0-11-15,0 0-4 0,0 0 19 16,0 0-9-16,0 0-10 16,61 34 21-16,-61-34-15 15,53 56 0-15,-53-56 10 0,61 60-14 16,-61-60 5-16,68 59 10 15,-14-20-10-15,-54-39 3 0,61 38 4 16,-61-38-8-16,60 26 4 0,-60-26 7 16,0 0-7-16,54 22 3 15,-54-22 16-15,0 0-14 0,0 0 1 16,0 0 7-16,0 0-6 16,0 0-4-16,0 0 10 0,0 0-7 15,0 0-9-15,0 0 18 0,0 0-19 16,0 0-1-16,0 0 16 15,0 0-9-15,0 0-14 16,0 0 16-16,0 0-4 0,0 0-4 16,0 0-3-16,0 0 15 15,0 0-8-15,0 0-3 0,0 0 12 16,0 0-12-16,0 0 3 16,0 0 3-16,0 0 1 0,0 0-32 15,0 0-99-15,0 0-133 0,0 0-224 16,0 0-304-16,0 0-100 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05:08.4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0 205 835 0,'0'0'191'0,"0"0"-7"0,0 0 31 15,53-26-38-15,-7 18-17 16,7 8 0-16,1-4-14 16,6-1-13-16,9-3-19 15,7-5-11-15,0 4-17 0,8-12-11 16,7 0-17-16,0 4-22 16,-15-5 5-16,-7 9-9 15,-8 0 3-15,-16 1 1 0,-45 12 7 16,46-13 8-16,-46 13 11 15,0 0-23-15,0 0 5 0,0 0-18 16,0 0-9-16,0 0-7 16,0 0-2-16,0 0-3 15,0 0 1-15,0 0-3 0,0 0 1 16,-53 43 1-16,7-5 3 16,46-38 2-16,-53 64-3 15,15-8 14-15,0-1 8 16,7-3 7-16,9-1-8 0,-1 13 10 15,8 0-5-15,-1 5-4 16,1 8 0-16,0 0 4 16,0 0 8-16,15 0-20 0,-8 4 7 15,8-4-7-15,0 4 4 16,8-8-13-16,-1 4 15 0,1 0 15 16,-1-4-15-16,1-5-3 15,0-3 3-15,-1-1 8 16,1-4-11-16,0-1-3 15,-1-3 11-15,-7 0-11 0,15-5-9 16,-7 5 6-16,0-1 16 16,-8-55-34-16,7 73 0 0,8-13 9 15,-7-9 0-15,-8-51-7 16,15 73 5-16,-7-9 2 16,-8-64-6-16,15 69-3 0,0-10 11 15,0-7-11-15,-15-52-6 16,16 73 15-16,-1-14 1 0,-7-12-5 15,-8-47-9-15,7 73 11 16,-7-17 3-16,8-5-6 0,-8 0 4 16,0-51 15-1,-8 69-17-15,1-13 4 0,7-1 8 16,0-55-5-16,-8 73-13 16,0-9 11-16,8-8 2 0,-7-5-13 15,-1 0-7-15,8-8 16 16,0-43-12-16,0 64-4 0,0-17 7 15,0-47 10-15,-8 56-17 16,8-56 7-16,-15 56 13 16,15-56-6-16,0 0-7 0,-7 55 24 15,7-55-1-15,0 0-19 16,-31 51 15-16,31-51-5 16,0 0-23-16,-68 39 9 15,7-13 10-15,0-14-18 0,8 1 4 16,-1-4 15-16,-6-5-20 15,14 0 2-15,46-4-35 0,-76-4-94 16,30-4-74-16,46 8-64 16,-61-22-121-16,61 22-337 0,-38-51-332 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05:09.4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3919 781 1021 0,'0'0'383'0,"0"0"-35"16,0 0-74-16,0 0-55 0,8 39-38 16,-8-5-21-16,0-34-27 15,-15 47-30-15,-8-13-35 16,23-34 17-16,-38 43-6 0,0-17-2 15,38-26-24-15,-53 21-8 16,22-8 14-16,31-13 4 0,-45 0 3 16,45 0-16-16,-38-17-20 15,38 17-7-15,-31-47-11 0,8-9-5 16,0-8-7 0,16-17-4-16,-1-9-5 0,8-8 14 15,-7-1-5-15,-1 5 0 16,8 13 3-16,-15 17-8 0,0 8-30 15,7 13-28-15,8 43-31 16,-30-43-69-16,30 43-116 0,0 0-208 16,-46-25-221-16,46 25-76 15</inkml:trace>
  <inkml:trace contextRef="#ctx0" brushRef="#br0" timeOffset="200">4079 93 1417 0,'0'0'357'16,"69"-9"-68"-16,-8 5-139 0,-16 0-73 16,8 4-37-16,-7-5-146 15,-46 5-249-15,46-4-220 0</inkml:trace>
  <inkml:trace contextRef="#ctx0" brushRef="#br0" timeOffset="706">3181 546 1589 0,'0'0'345'0,"0"0"-36"16,0 0-80-16,0 0-59 15,0 0-56-15,16 56-22 0,-9-5-24 16,1-4-10-16,-16 0-15 16,-15-4-20-16,1 0-10 15,-24-5 4-15,-7-4-14 16,-8-4-15-16,-23-8-22 0,8-5-7 15,-8-9 2-15,16-8 6 16,15-12-1-16,-1-6 19 0,24-16 6 16,15-9 4-16,15-8-3 15,22-4 12-15,9 3-4 0,15 9-11 16,-1 13 11-16,8 13 34 16,-7 9-7-16,0 8 17 0,-46 0 3 15,30 34 12-15,-15 0-12 16,-22 18-11-16,-24 3-7 15,-22 14 18-15,-8 12 20 16,-15 4-8-16,8 5 0 0,-1 0 1 16,24 0-13-16,6-9-19 15,17-4 1-15,22-8 13 0,22-5-1 16,32-13-4-16,29-4-13 16,9 0-17-16,14-17-67 15,8-8-114-15,8-10-94 0,-8-12-99 16,-15-4-167-16,-7-4-202 15,-16-9-44-15</inkml:trace>
  <inkml:trace contextRef="#ctx0" brushRef="#br0" timeOffset="851">3372 1603 2019 0,'0'0'342'0,"0"0"-65"0,0 0-89 16,0 0-87-16,0 0-44 15,0 0-39-15,0 0-137 0,0 0-260 16,0 0-505-16</inkml:trace>
  <inkml:trace contextRef="#ctx0" brushRef="#br0" timeOffset="2010">1827 670 915 0,'0'0'181'0,"0"0"54"16,0 0-30-16,38-4 6 0,-38 4-49 15,0 0-22-15,0 0 0 16,0 0 3-16,0 0-41 0,38 47-12 15,-15-13 7-15,-23-34 9 16,0 43-29-16,0-9-15 16,0-34-20-16,-15 43-9 0,15-43-7 15,-38 43-24-15,38-43-2 16,-46 34 15-16,46-34-5 0,0 0-34 16,0 0-11-1,0 0 4-15,0 0-20 0,0 0-10 16,-30-51-21-16,30-9 20 15,7 13 28-15,8 8 19 0,-15 39 5 16,16-47 6-16,-16 47-9 16,0 0 9-16,0 0 53 15,0 0 35-15,0 0-5 0,0 0 4 16,0 0-13-16,-38 51-9 16,38-51-37-16,-61 56-3 0,0-17-2 15,8-5 0-15,-16-4-12 16,8-9 5-16,0-8-20 15,8-9 1-15,7-8 11 16,46 4-16-16,-53-21-14 0,53 21-19 16,-45-43-9-16,14 0 12 15,16 4 10-15,15 39 18 16,0-42 14-16,0 42-16 0,0 0 16 16,0 0-13-16,0 0 8 15,0 0 1-15,0 0 14 0,0 0 21 16,0 0 20-16,0 0 8 15,-23 55-14-15,0-16-12 16,23-39-2-16,-45 34 1 0,6-13 18 16,1-3 16-16,38-18 22 15,-45-5-4-15,45 5 15 0,-46-25-19 16,46 25-18-16,-30-60 2 16,7-9-42-16,15-12-4 15,1-13-15-15,14-9-3 16,1-4 11-16,-1 9-11 0,9 8-7 15,-9 17 14-15,-7 13-18 16,8 18-17-16,-8 42-55 0,0-35-89 16,0 35-119-16,0 0-189 15,0 0-354-15,-38 52-90 0</inkml:trace>
  <inkml:trace contextRef="#ctx0" brushRef="#br0" timeOffset="2171">952 1410 1797 0,'46'34'391'15,"-1"-21"-103"-15,1-4-107 16,0-18-95-16,-1-8-101 0,-45 17-185 16,0 0-262-16,46-64-320 15</inkml:trace>
  <inkml:trace contextRef="#ctx0" brushRef="#br0" timeOffset="2547">488 640 2051 0,'0'0'300'0,"0"0"-52"16,45 30-69-16,-45-30-62 0,23 47-48 16,-15-4-10-16,-8-43-33 15,-15 43-13-15,15-43 9 16,-38 34-22-16,0-13 3 0,7-16-3 16,-7-5 4-16,0-13 15 15,0-4-9-15,0-5 33 16,0-3 13-16,0 3 9 15,7 5 11-15,31 17-25 0,-45 4 9 16,-1 14 30-16,8 11-7 16,15 14-2-16,0 4-7 0,16 5-9 15,7-5-41-15,7 0-3 16,9-13-45-16,-16-34-138 0,45 43-156 16,-7-22-232-16,16-17-367 15</inkml:trace>
  <inkml:trace contextRef="#ctx0" brushRef="#br0" timeOffset="2707">549 221 2349 0,'0'0'196'15,"0"0"-56"-15,-46-30-81 16,46 30-145-16,0 0-345 0,-53 17-405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49.8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948 244 685 0,'0'0'148'0,"0"0"-24"15,0 0-45-15,0 0 71 16,0 0 2-16,0 0-25 0,0 32-1 16,20-3-24-16,-1 8 0 15,-6-1-20-15,6 1-21 16,7 3-16-16,0-8-3 0,-6 5-8 16,-7-8-3-16,-13-29-4 15,32 36 1-15,-32-36 26 0,19 37 33 16,-6-16 5-16,-13-21-13 15,0 0-43-15,0 0-26 0,-39 22-4 16,7-11 2-16,-7-7-3 16,13 0 6-16,26-4 0 0,-45-8-11 15,6-3-9-15,39 11-1 16,0 0 4-16,-19-32 11 16,6 2 3-16,6 1 0 0,14-3-5 15,6 2-11-15,-13 30-4 16,19-40 9-16,14 11-2 0,-8 7 5 15,-25 22 16-15,0 0-24 16,0 0 14-16,0 0-6 0,0 0-115 16,0 0-129-16,0 0-143 15,0 0-130-15,0 0-6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05:13.1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457 0 1217 0,'0'0'376'0,"76"42"9"0,0-16-58 16,0-9-91-16,7-13-79 15,-6-4-64-15,14-4-30 16,-7-9-20-16,-16 0-7 0,-7 1-8 15,-8-6-15-15,-53 18-10 16,46-17 3-16,-46 17 3 16,0 0-9-16,0 0 5 0,0 0-5 15,0 0 3-15,0 0 22 16,-8 65-10-16,-22 7 5 16,-8 14 30-16,-16 12 7 15,1 5-1-15,0 17-5 0,15 8 3 16,0 13-8-16,7 9 1 15,16 8-12-15,0 0 5 0,15 1-4 16,15-5 3-16,0-9-9 16,16-8-14-16,-1-9-6 15,8-8-7-15,-7-17 1 0,-8-5 2 16,-8-12-3-16,-15-13 4 16,-8-5-1-16,-15-8 8 15,-15-5 10-15,-7-7 0 16,-9-1 14-16,-6-9-8 0,-17 1-13 15,1-5-11-15,-7-4-6 16,-1-5 0-16,0-3 0 16,1-9-10-16,7-9 10 0,-1-8-35 15,9-9-64-15,7-9-47 16,61 22-71-16,-61-47-150 0,61 47-278 16,-15-68-239-16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05:15.8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191 0 2244 0,'0'0'323'0,"0"0"-5"15,0 0-95-15,0 0-97 0,0 0-64 16,0 0-33-16,-8 51-29 16,-15-4-134-16,23-47-235 15,-68 82-410-15,-24-1-236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05:17.6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38 218 1450 0,'61'21'288'0,"0"-12"26"15,22-13-61-15,9-9-86 0,7-4-75 16,7-9-48-16,8-4-18 16,-15 0-14-16,0-4-12 15,-15 4 5-15,-23 4 8 16,-8 5-5-16,-15 4 7 0,-38 17-1 15,0 0 17-15,0 0-7 16,0 0-12-16,0 0-21 0,-46 38 9 16,-7 9 28-16,0 13 19 15,7 13 12-15,8 17-19 16,0 13 5-16,15 8-7 0,0 9-20 16,16 8 6-16,-1 13 20 15,16 9-17-15,-1 12-13 16,9 10-3-16,-1 7 0 15,0 5-16-15,-7-8 12 0,-1-14-2 16,-7-12-2-16,0-13 27 16,-15-13 21-16,-8-17 10 0,-7-17 9 15,-16-9 5-15,-7-13-12 16,0-8-24-16,-16-4-8 0,1-9-5 16,-8-13-12-16,7-4-3 15,1-17-6-15,7-5-38 0,0-12-70 16,15-9-60-16,1-8-80 15,45 21-189-15,-31-56-244 0,16 5-106 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05:13.9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4217 744 1548 0,'0'0'397'0,"0"0"-52"15,0 0-83-15,0 0-78 16,15 55-62-16,-15-12-21 16,0-43-31-16,0 0-7 0,-53 47-9 15,53-47-7-15,-53 39 19 16,53-39 6-16,-46 21 8 0,46-21-8 15,0 0-17-15,0 0-19 16,-61-21-9-16,61 21-10 16,-30-52-9-16,7-7 1 0,16-14-4 15,-1-17 2-15,16-17-1 16,-1 4-11-16,1 1 5 16,-1 16-36-16,1 18-45 15,-8 12-43-15,-15 9-58 0,15 47-125 16,0 0-265-16,-61-26-283 15</inkml:trace>
  <inkml:trace contextRef="#ctx0" brushRef="#br0" timeOffset="182">4499 149 1957 0,'68'-17'313'16,"1"-4"-99"-16,-1-1-92 16,-7 10-81-16,-8-6-166 0,-53 18-213 15,61-8-317-15</inkml:trace>
  <inkml:trace contextRef="#ctx0" brushRef="#br0" timeOffset="664">3327 419 2026 0,'0'0'262'0,"0"0"-13"16,30 51-69-16,-22-4-75 15,-16 4-52-15,-14 1-16 16,-24 3-23-16,-7-3 9 0,-8-5-10 16,-15-4-2-16,7-9-18 15,8-9-2-15,61-25 6 0,-76 13-28 16,76-13 14-16,0 0 2 16,0 0 5-16,-30-64 10 15,30 9-6-15,0 55-2 16,30-60-2-16,-30 60 2 15,0 0 12-15,0 0 27 0,0 0 21 16,0 0-10-16,0 0-10 16,0 0 18-16,-23 85 2 0,-22-8-14 15,-16 4 5-15,8 1-7 16,-8-5 10-16,15 4 16 16,8-8-3-16,23-1-9 0,0-7-6 15,22-10 1-15,16 1-11 16,23-9-19-16,15-13-11 15,22-4 6-15,9-8-78 16,7-10-135-16,-1-12-168 0,9-12-259 16,7-10-195-16</inkml:trace>
  <inkml:trace contextRef="#ctx0" brushRef="#br0" timeOffset="821">3510 1291 2289 0,'0'0'349'16,"0"0"-98"-16,0 0-122 0,0 0-73 15,0 0-135-15,0 0-241 16,0 0-540-16</inkml:trace>
  <inkml:trace contextRef="#ctx0" brushRef="#br0" timeOffset="1309">1957 675 1951 0,'54'-17'254'0,"-54"17"-12"16,0 0-75-16,68-13-51 15,-68 13-53-15,0 0-23 16,61-8-15-16,-61 8-18 0,0 0-7 16,68-21 0-16,-68 21-21 15,0 0 11-15,61-43 21 0,-61 43-11 16,0 0 9-16,0 0 50 15,0 0 25-15,0 0 0 16,0 0 15-16,0 0-22 16,0 0-17-16,-61-9-6 15,1 18-3-15,-9 4-11 0,1-1 14 16,7-3 3-16,61-9-2 16,-76 9-4-16,76-9 8 0,-69-18 0 15,69 18-8-15,0 0-14 16,-45-68-17-16,29 8-16 15,24 0-2-15,7-4-8 0,8-9-4 16,15-4-37-16,0 0-44 16,0 9-62-16,-7 17-102 15,-31 51-238-15,0 0-395 16</inkml:trace>
  <inkml:trace contextRef="#ctx0" brushRef="#br0" timeOffset="1732">1235 196 1107 0,'0'0'275'0,"60"-34"52"15,-60 34-17-15,54 13-38 0,-54-13-92 16,45 51-55-16,-45-51-42 16,38 73-32-16,-7-17-20 15,-31-56-8-15,0 0-4 0,23 68-1 16,-23-68-29-16,0 0 3 16,0 0 26-16,0 0 2 0,7 51-2 15,-7-51 9 1,0 0 24-16,0 0 6 0,-53 17-3 15,0-8 10-15,-8 8 19 16,0 13-9-16,-7 13 0 16,-9 12 9-16,1 5-21 0,8 0-26 15,-1 0-21-15,9 0-6 16,6-9-15-16,54-51-34 0,-76 52-84 16,76-52-119-16,-61 30-198 15,61-30-329-15,0 0-86 16</inkml:trace>
  <inkml:trace contextRef="#ctx0" brushRef="#br0" timeOffset="2173">808 179 2934 0,'0'0'282'0,"0"0"-57"16,0 0-91-16,61 4-78 15,-61-4-27-15,0 0-45 16,0 0-103-16,0 0-88 0,0 0-96 16,0 0-212-16,0 0-344 15</inkml:trace>
  <inkml:trace contextRef="#ctx0" brushRef="#br0" timeOffset="2720">360 372 1243 0,'0'0'289'15,"0"0"-12"-15,0 0-54 0,0 0-66 16,0 0-21-16,0 0-35 15,-69 30-14-15,69-30-15 16,0 0-17-16,-38 68 10 0,38-68-8 16,-8 60-15-16,8-60-10 15,0 0-11-15,0 0-5 16,61 56-1-16,-61-56-6 0,0 0 0 16,61 25-14-16,-61-25-3 15,0 0 8-15,0 0-12 16,0 0 19-16,0 0 0 15,0 0-4-15,0 0 31 0,-76 5 2 16,15 12-4-16,61-17 13 16,-76 51 17-16,76-51-3 0,-68 86-25 15,14-9-13-15,32-5-6 16,6 1-11-16,24-5-59 16,0-3-150-16,7 3-239 0,15-4-411 15</inkml:trace>
  <inkml:trace contextRef="#ctx0" brushRef="#br0" timeOffset="2891">390 1497 2492 0,'0'0'228'0,"76"-22"-96"16,0 1-57-16,0-5-88 15,16 13-223-15,-1-4-467 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05:29.6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4357 748 1225 0,'0'0'279'0,"0"0"28"16,0 0-41-16,0 0-27 16,0 0-56-16,0 0-42 0,0 0-13 15,0 0-33-15,0 0-27 16,0 0-22-16,0 0 15 16,-23 56 10-16,23-56-13 15,0 0-22-15,-38 51-11 0,38-51 4 16,-61 35-12-16,61-35-2 0,-61 17 6 15,61-17 21 1,0 0-15-16,-53 0 17 0,53 0-4 16,0 0-25-16,-61-43-8 15,61 43 4-15,-61-77-9 0,23 0 3 16,7 0 2-16,1 0-7 16,7 4-5-16,8 5 0 15,7 4 5-15,1 12-21 0,-8 5-58 16,-1 4-64-16,16 43-94 15,0 0-159-15,0 0-320 16,-22-47-164-16</inkml:trace>
  <inkml:trace contextRef="#ctx0" brushRef="#br0" timeOffset="188">4714 64 1202 0,'76'-9'280'0,"-7"-3"-52"0,-1 3-120 15,1-4-69 1,-8 5-39-16,-8 3-94 0,-53 5-323 16,53-8-122-16</inkml:trace>
  <inkml:trace contextRef="#ctx0" brushRef="#br0" timeOffset="811">3444 436 728 0,'0'0'116'16,"0"0"12"-16,0 0-23 0,0 0-72 15,0 0 147-15,0 0-5 16,0 0-27-16,0 0-4 16,0 0-27-16,0 0-31 0,0 0-7 15,0 64-23-15,0-64-6 16,0 0-5-16,15 69 0 15,-15-69-16-15,0 0-5 16,0 72 30-16,0-72-44 0,-23 60 10 16,23-60-20-16,0 0 5 0,-84 56 7 15,8-30-8 1,8-22-1-16,14-4-16 0,54 0 15 16,-76-21 3-16,76 21-18 15,-68-52 3-15,68 52-14 0,-46-68 15 16,46 68-21-16,-23-56 12 15,23 56-11-15,0 0 13 16,0 0 16-16,0 0-3 0,0 0 14 16,0 0 8-16,0 0-19 15,0 0 32-15,0 0-19 16,0 0-7-16,0 0 17 0,-7 81 6 16,-16-8 42-16,-15 0-20 15,-15 4 24-15,-1 0-18 16,1 0 8-16,15-4-5 15,8-1 18-15,7-3-20 0,8-1-7 16,30-4-10-16,15 1-21 16,23-10 5-16,16-16-8 0,15-5-6 15,7-8-3-15,0-18-102 16,1-8-174-16,-1-17-269 16,-7-13-242-16</inkml:trace>
  <inkml:trace contextRef="#ctx0" brushRef="#br0" timeOffset="992">3459 1125 1730 0,'-54'-13'307'16,"54"13"84"-16,0 0-95 15,0 0-135-15,0 0-70 0,0 0-51 16,0 0-32-16,0 0-155 15,0 0-266-15,0 0-498 16</inkml:trace>
  <inkml:trace contextRef="#ctx0" brushRef="#br0" timeOffset="2619">1747 569 621 0,'0'0'119'0,"0"0"28"16,0 0 29-16,0 0-10 0,0 0 41 16,0 0-40-1,0 0-49-15,0 0-20 0,0 0-17 16,15 60-33-16,-15-60 22 15,0 0-30-15,0 0-11 0,23 64-11 16,-23-64-9-16,0 0 5 16,0 0-29-16,0 0-4 15,0 0 23-15,61 38 0 0,-61-38 19 16,0 0-48-16,0 0 25 16,61-30-7-16,-61 30-6 15,0 0 2-15,0 0 26 16,0 0 3-16,38-60 0 0,-38 60 25 15,0 0-21-15,0 0-22 16,0 0 0-16,0 0 31 16,-69 13-7-16,69-13-14 0,-76 26-37 15,8-5 41-15,14-4-14 16,-7-4 0-16,8 0 5 0,0 0-15 16,0-9 13-16,53-4 9 15,-69 5-2-15,16-5-10 16,53 0-13-16,0 0 20 0,-69-9 10 15,69 9-25 1,0 0 2-16,0 0-19 0,-53-56 22 16,53 56-36-16,0 0 35 15,0 0-2-15,-30-47 10 0,30 47 6 16,0 0-15-16,0 0 1 16,0 0 22-16,0 0-4 15,0 0-23-15,0 0-9 0,0 0 14 16,0 0 20-16,0 0-2 15,0 0-9-15,0 0 12 0,0 0-26 16,0 0-2-16,0 0-2 16,0 0 13-16,0 0-8 15,0 0 26-15,0 0-13 16,0 0 6-16,0 0 11 0,0 0-2 16,0 0 20-16,0 0-20 15,0 0 8-15,-54 47-1 16,54-47 8-16,-68 43-44 0,22-9 9 15,46-34 9-15,-61 26-14 16,61-26 9-16,-60 13 6 16,60-13-10-16,0 0-9 0,0 0-18 15,0 0 27-15,-61-30-11 16,61 30 17-16,0 0-6 0,0 0 10 16,-46-60-6-16,46 60 18 15,0 0-43-15,0 0 26 16,0 0 10-16,0 0-8 15,0 0 1-15,-68-21-5 0,68 21-16 16,-61 30 41-16,61-30-22 16,-46 64-19-16,16-13 13 15,30-51-3-15,-8 60 8 0,8-60-12 16,8 51 13-16,-8-51 2 16,0 0 12-16,0 0-20 15,0 0 0-15,0 0 10 0,0 0-1 16,0 0 3-16,0 0-3 15,0 0-9-15,0 0 2 0,-77-47-2 16,77 47 0 0,-76-55 3-16,16 16-12 0,60 39 46 15,-84-21 49-15,23 21 3 16,0 17 16-16,61-17-9 0,-61 60-16 16,16 4-12-16,14 0-39 15,8 9-23-15,16 0-6 16,22 4 8-16,8 0-93 0,15-9-205 15,7 5-277-15,1-18-229 16</inkml:trace>
  <inkml:trace contextRef="#ctx0" brushRef="#br0" timeOffset="2808">765 1972 2068 0,'0'0'215'16,"69"17"38"-16,-1-17-97 16,8-17-75-16,16-13-46 15,29-4-33-15,1-5-19 0,-8 1-169 16,0-9-235-16,-7-18-277 16</inkml:trace>
  <inkml:trace contextRef="#ctx0" brushRef="#br0" timeOffset="3028">925 4 2447 0,'-46'26'140'15,"46"-26"9"1,0 0-52-16,0 0-45 0,0 0-40 16,0 0-139-16,0 0-477 15,0 0-443-15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09:07.0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31097 2080 722 0,'0'0'215'16,"0"0"-23"-16,0 0 20 15,46 26-65-15,-46-26 5 0,38 55-13 16,0-8 8-16,-23-4-47 16,-15-43-70-16,23 60-12 0,-16-17 52 15,-7-43-32-15,-7 43 17 16,7-43-27-16,0 0-32 15,-38 34-15-15,38-34 28 16,-61 13 9-16,15-13-26 16,46 0-6-16,-53-26 21 0,53 26 8 15,-46-43-11-15,46 43 12 16,-53-38 88-16,15 16 6 0,38 22-42 16,-46 0-10-16,8 9-15 15,0 8-15-15,38-17-16 16,0 0 15-16,-38 56-27 0,23-14 16 15,15-42-12-15,15 48-46 16,-15-48-187-16,46 38-349 0,0-12-158 16</inkml:trace>
  <inkml:trace contextRef="#ctx0" brushRef="#br0" timeOffset="180">31257 2876 1906 0,'0'0'342'16,"45"17"-10"-16,-45-17-107 15,0 0-105-15,46 21-60 16,-46-21-29-16,38 9-84 0,-38-9-262 16,0 0-439-16</inkml:trace>
  <inkml:trace contextRef="#ctx0" brushRef="#br0" timeOffset="1232">30405 2388 1061 0,'0'0'234'16,"0"0"-75"-16,0 0 21 0,0 0-28 15,0 0-61-15,0 0-20 16,0 0-30-16,22 43 21 16,-22-43-49-16,0 0 2 0,16 43-11 15,-16-43 14-15,0 0-18 16,0 0 0-16,0 0-11 0,0 0 26 15,0 0-15-15,0 0-9 16,0 0-4-16,-46-43 19 0,23 0 5 16,16 5-44-16,7 38 41 15,15-52-6-15,-15 52-14 16,0 0 0-16,0 0 31 16,0 0-14-16,45-17 3 0,-45 17 31 15,0 0 45-15,0 0 16 16,31 47-30-16,-24-8-13 0,-7-39-19 15,-15 38-23-15,15-38 14 16,-38 39-29-16,-7-18 9 16,7-8-20-16,-8-4 30 0,15-14-29 15,-7-8 10-15,38 13-12 16,-45-25 29-16,45 25-28 0,-38-47 11 16,22 17-18-16,16 30 37 15,0 0-34-15,-7-39 19 16,7 39 11-16,0 0-22 15,0 0 1-15,0 0 20 0,0 0-1 16,0 0 5-16,0 0 25 16,0 0-20-16,-38 34-19 0,38-34 6 15,-46 35-2-15,8-18-8 16,38-17 10-16,-46 13-22 16,46-13 21-16,-45-5 3 0,45 5-20 15,-38-25-8-15,38 25 20 16,-31-39-15-16,24 1 14 0,-1 3-3 15,8 35-3-15,0 0-6 16,0-34 5-16,0 34 7 16,0 0 5-16,0 0 2 0,0 0 1 15,-23 56-1-15,0-9-10 16,1-4-11-16,6-5 11 16,16-38 8-16,-30 43-8 0,30-43-11 15,0 0 8-15,0 0 10 16,0 0-7-16,-38 17 16 0,38-17-27 15,0 0 0-15,-30-47 5 16,14-9 2-16,1-8 14 0,7 0-14 16,1 0-7-16,-8 13 14 15,-8 4 38-15,8 8 56 16,15 39-9-16,-23-38-23 16,23 38-10-16,-38-22-3 0,38 22 4 15,-46-17 12-15,46 17-6 16,-38-13-29-16,38 13-15 0,-38-17 4 15,38 17-4-15,-38-26 4 16,38 26-14-16,-30-51-8 16,7 4 6-16,7-4 1 0,1-5 5 15,0-17-12-15,15 1-3 16,-8-5-4-16,8 4-3 0,0 4 10 16,0 14 3-16,0 4 3 15,-7 3-10-15,7 48-38 16,-8-42-120-16,8 42-163 0,0 0-185 15,0 0-170-15,-53-13-23 16</inkml:trace>
  <inkml:trace contextRef="#ctx0" brushRef="#br0" timeOffset="3920">28525 1289 535 0,'0'0'91'0,"0"0"27"16,0 0-3-16,0 0 27 0,0 0-53 15,23 60 6-15,-8-9-68 16,-15-51 17-16,8 73-9 16,-1-5 160-16,9-4-64 0,-1 0-45 15,8 9-11-15,15 0-3 16,0 4 39-16,0-4-26 0,8-1-43 16,-1-3-29-16,-7-9-13 15,0-13 18-15,-38-47-18 16,31 47 61-16,-31-47 24 15,0 0-57-15,-8 51-23 0,8-51 14 16,0 0-23-16,-61 39 15 16,16-22-11-16,-1-13 0 15,46-4 0-15,-61-4-8 0,8-5 2 16,0-8 22-16,7 0-5 16,0 0-11-16,46 17-17 0,-61-26 13 15,8 9 4-15,7 13-4 16,46 4-2-16,-60 21 28 15,22 9-8-15,38-30-3 0,-39 51-16 16,17-8 5-16,22-43 4 16,0 52 10-16,0-52-14 15,30 55 10-15,-30-55-95 0,53 39-223 16,-7-18-198-16,-46-21-49 16</inkml:trace>
  <inkml:trace contextRef="#ctx0" brushRef="#br0" timeOffset="5047">27148 2136 948 0,'46'-5'228'15,"-46"5"32"-15,0 0-23 0,45 5-47 16,-45-5-29-16,0 0 0 16,0 0-70-16,0 0-44 15,0 0-26-15,0 0 10 16,0 0-24-16,-45-34-15 0,45 34-11 15,-23-52 5-15,15 9-2 16,16 1 1-16,15 3 6 16,7 5-4-16,8 13 23 0,8 8 2 15,-1 8-12-15,-6 14 8 16,-1 12-1-16,-38-21 1 0,38 52-14 16,-16-5 6-16,-22-4 0 15,-15-1 11-15,-15-3-5 0,-16-1-6 16,-15-3 17-16,-7-10-17 15,-1-8-4-15,1-8-7 16,-1-9 8-16,16-9-16 16,0-4 19-16,7-12-3 0,16-9 3 15,7-9-31-15,15-13 8 16,1 5 2-16,7 8 11 16,0 43 3-16,7-47 0 0,-7 47 7 15,0 0 14-15,0 0-6 16,0 0 2-16,0 34-13 0,0 9 3 15,0-9 3-15,0 5-3 16,0-1 7-16,0-38 12 16,0 43-7-16,0-43 11 15,-23 39 2-15,23-39-29 0,-30 21 19 16,30-21-23-16,-53-13-1 0,15-8 3 16,7-9-8-16,1-17 29 15,-1-5 1-15,1-16-16 16,7-5 4-16,8-12-8 15,-8 3 1-15,8 10-12 0,0 12 15 16,7 13-4-16,8 47-3 16,0 0 7-16,0 0 55 0,0 0 22 15,0 0-34-15,0 0-22 16,-23 68-6-16,16 1 5 16,7-5 42-16,7 0-13 0,16 4-23 15,7-3-10-15,16 3-1 16,-8-8-6-16,8 0-14 15,-8-13 5-15,0-9-3 0,-38-38 30 16,15 43-16-16,-15-43-18 16,-15 34-1-16,15-34 8 15,-53 26-10-15,7-13 10 0,-7-9 6 16,7 0 3-16,46-4-9 16,-46 9 8-16,46-9-12 0,0 0-9 15,-45 26 6-15,45-26 4 16,0 0 14-16,-8 55-4 0,23-12-18 15,16-9 11-15,-1 0-5 16,16 1 10-16,-16-5 1 16,8 0 1-16,-38-30-15 15,0 0 14-15,38 47-3 0,-38-47 0 16,0 0 12-16,0 0-5 16,-83 38-13-16,14-21-1 0,-7-17-6 15,8-8 10-15,-1-9 5 16,8-9 9-16,8-13 2 0,7-12-2 15,8-13 17-15,0-5 3 16,16 1 8-16,6 4-6 16,16-9-20-16,8 5-8 0,15 3-18 15,15 6-7-15,7-1-10 16,1 4-164-16,23 0-246 16,-1 1-282-16</inkml:trace>
  <inkml:trace contextRef="#ctx0" brushRef="#br0" timeOffset="5269">27232 1284 1468 0,'0'0'202'15,"61"-17"-57"-15,15 9-56 0,0 8-46 16,7-4-22-16,-14-1 3 16,-1 5-330-16,-14 5-194 0,-54-5-47 15</inkml:trace>
  <inkml:trace contextRef="#ctx0" brushRef="#br0" timeOffset="5465">26920 2927 2255 0,'0'0'277'16,"0"0"-57"-16,0 0-101 0,0 0-60 15,0 0-29-15,7 47-114 16,-7-47-296-16,0 0-433 0</inkml:trace>
  <inkml:trace contextRef="#ctx0" brushRef="#br0" timeOffset="5968">25512 1734 1380 0,'0'0'228'15,"0"0"29"-15,31 42-57 16,-24 5-92-16,1 1-35 0,-8-1-42 16,-8 0-7-16,8-47 2 15,-30 55-18-15,7-12-29 0,23-43 12 16,-46 34 14-1,46-34-5-15,-53 5 7 0,53-5-14 16,0 0 1-16,-38-73 2 16,23 9-4-16,22 4-5 0,1 8 9 15,0 10 16-15,-8 42-7 16,0 0 7-16,0 0 103 0,0 0 30 16,0 0-7-16,7 42-23 15,-14 14 4-15,-16 4-6 16,-15 4 0-16,-16 9-14 0,-14 4-43 15,-1-9-23-15,-22-8 3 16,-8-4 0-16,-15-13-23 16,-8-14 9-16,-7-7 9 0,15-18-17 15,7-12 7-15,8-10 1 16,16-16-17-16,22-9 9 0,8-16-20 16,15-1 2-16,15 4-26 15,23 5-68-15,15-1-137 16,-15 52-211-16,76-51-318 0,8 25-149 15</inkml:trace>
  <inkml:trace contextRef="#ctx0" brushRef="#br0" timeOffset="6132">24865 2897 1947 0,'61'13'313'15,"8"-9"-144"-15,7-12-77 16,0-9-44-16,8-5-66 0,-8-12-257 16,7-17-438-16</inkml:trace>
  <inkml:trace contextRef="#ctx0" brushRef="#br0" timeOffset="6349">26357 788 1873 0,'-61'9'328'16,"-8"21"-92"-16,-7 12-100 16,-15 14-74-16,-8 13-27 0,-7-1-13 15,-9 9-17-15,9 0-185 16,-16 4-157-16,0 9-251 15,-7 0-40-15</inkml:trace>
  <inkml:trace contextRef="#ctx0" brushRef="#br0" timeOffset="6708">23404 2046 1239 0,'0'0'355'0,"-60"-4"40"0,60 4-106 16,0 0-110-16,-46 38-63 0,46-38-55 16,-53 56-3-16,7-9-17 15,46-47 2-15,-61 47-22 16,61-47-12-16,-53 38 99 15,53-38-25-15,-53 13-10 0,53-13-21 16,-38-25-23-16,15-14 11 16,8-17-25-16,15-16-10 0,0-22-1 15,7-18-9-15,1-3 0 16,7 4 2-16,0 17 14 0,0 8-24 16,-7 18-11-16,0 20-126 15,-8 48-227-15,0 0-323 16,0 0-92-16</inkml:trace>
  <inkml:trace contextRef="#ctx0" brushRef="#br0" timeOffset="6889">23754 1246 1936 0,'61'-13'339'15,"15"-17"-121"-15,1 0-83 0,-1 5-83 0,7 3-38 16,1 1 4-16,0-1-253 16,-1 14-334-16,-22-5-264 15</inkml:trace>
  <inkml:trace contextRef="#ctx0" brushRef="#br0" timeOffset="7432">22461 1584 1835 0,'0'0'278'0,"0"0"-33"15,30 47-80-15,-14 0-54 0,-9 0-22 16,-7 13-36-16,-15-4-11 15,-15-1-13-15,-16-3-25 0,-7-1 9 16,-16-4-7-16,-7-9-4 16,0-8 3-16,0-8-15 15,0-18 15-15,15-8-8 0,8-13-11 16,15-18 22-16,15-12-19 16,8-8 7-16,22-5 9 0,16 0-23 15,7 9 18-15,1 8 0 16,15 0-15-16,-1 17 29 15,1 9-23-15,-8 13 18 0,-38 4 10 16,38 13 21-16,-38-13 37 16,15 47-26-16,-22 4-1 15,-24 9-29-15,-15 13-6 0,-22 12 84 16,-16 5-37-16,1 4-33 16,-9 0 1-16,9 5-2 0,7-1-21 15,-1-8 28-15,17 0-18 16,14-9 7-16,8-8 22 0,7 0-16 15,16-9-1-15,15-4 5 16,23-5-15-16,7 1-2 16,24-13 3-16,22-9-20 15,15-8 3-15,8-14-3 0,8-7-115 16,-1-10-142-16,-7-7-243 16,0-10-328-16,-8-12-68 0</inkml:trace>
  <inkml:trace contextRef="#ctx0" brushRef="#br0" timeOffset="7573">22362 2867 2402 0,'0'0'224'15,"0"0"-25"-15,0 0-70 16,0 0-61-16,-15-34-9 0,15 34-45 16,0 0-7-16,45-26-257 15,-45 26-376-15,39-12-255 16</inkml:trace>
  <inkml:trace contextRef="#ctx0" brushRef="#br0" timeOffset="8096">21061 1605 1195 0,'0'0'327'15,"0"0"-131"-15,0 0-109 16,0 0 155-16,0 0 8 16,0 0-39-16,0 52-35 0,8-10-50 15,7 10 10-15,-8-5-33 16,1-4-47-16,-8 4-34 16,-8-5 6-16,-7 1-14 0,-15 0-10 15,-8-9-34-15,-8 5-208 16,-7-9-228-16,-1-9-263 15,1-8-50-15</inkml:trace>
  <inkml:trace contextRef="#ctx0" brushRef="#br0" timeOffset="8485">20452 1635 973 0,'0'0'351'0,"0"0"8"0,0 0-17 16,0 0-59-16,46 52-60 16,-23-5-63-16,-16-5-66 0,-7 1-42 15,0 4-44-15,-15-4 5 16,0-4 5-16,15-39-8 0,-38 38-2 16,38-38-11-16,-38 30-13 15,38-30 10-15,-46 13 11 16,46-13 4-16,-46-17-9 0,46 17-8 15,-38-47 15-15,8 12-7 16,30 35-11-16,-23-34 11 16,23 34 30-16,0 0-9 0,-53 0-1 15,0 30 49-15,-1 17 17 16,-14 22 19-16,-8 12-1 16,0 4-39-16,-8 5-30 0,-7 4-24 15,-1-4 4-15,-22 0-15 16,0-9-7-16,0-8-169 0,0-9-161 15,0-4-207-15,30-17-223 16</inkml:trace>
  <inkml:trace contextRef="#ctx0" brushRef="#br0" timeOffset="8673">19471 2705 1242 0,'68'4'282'0,"1"-4"-5"0,22-4-124 16,8-9-69-16,7 0-52 15,1-8-15-15,-1-5-7 0,-14-4-212 16,-1-4-224 0,-7-18-113-16</inkml:trace>
  <inkml:trace contextRef="#ctx0" brushRef="#br0" timeOffset="9004">21525 557 1175 0,'-53'34'318'16,"0"13"16"-16,-1 9-20 0,-7 8-46 15,1-4-104-15,-9 0-77 16,8-4-47-16,0 4 4 15,0-13-44-15,-7-5 17 0,7-7-20 16,0-14 20-16,8-8-27 16,0-13-10-16,53 0-49 15,-69-30-2-15,69 30 17 0,-45-69 24 16,14 10 18-16,8 16 1 16,23 43 17-16,-23-43-12 0,23 43 20 15,0 0 10-15,-45 0 34 16,-1 21-25-16,46-21-10 0,-68 82 0 15,7-10-26-15,8 1 7 16,7-9-189-16,-7 0-280 16,-1-4-272-16</inkml:trace>
  <inkml:trace contextRef="#ctx0" brushRef="#br0" timeOffset="9224">19090 1327 1631 0,'0'0'280'0,"0"0"42"0,0 0-128 16,0 0-86-16,0 69-62 15,0-1-10-15,-7 9-29 16,-1 0-11-16,-7 9-239 0,-8-5-252 15,0 9-105-15</inkml:trace>
  <inkml:trace contextRef="#ctx0" brushRef="#br0" timeOffset="9784">18443 1982 1611 0,'8'-52'245'16,"0"1"2"-16,7-5-117 0,8 1-49 15,0-1-46-15,7 1-2 16,8 3-42-16,8 10 28 0,-1 3-37 16,1 18 30-16,0 8-12 15,-46 13 27-15,61 17 1 0,-61-17 20 16,38 51 5-16,-23 9-17 15,-15 0 10-15,-23 0-33 0,-15 0 17 16,-8-5-30-16,-7-3 8 16,0-1-14-16,-8-12 15 0,0-5-18 15,8-13 16 1,-1-8-5-16,9-13-10 0,45 0 16 16,-53-26-18-16,53 26 10 15,-38-68-9-15,22 4 4 0,16 8 5 16,0 9 0-16,0 47-11 15,0-43 11-15,0 43-6 0,0 0 18 16,0 0 30-16,0 0-5 16,-45 43 1-16,-9 0-35 0,1 8 24 15,0 1-35-15,7-10 20 16,1-3-12-16,45-39 75 0,-54 34 16 16,54-34 23-1,-30 21-14-15,30-21-32 0,0 0-10 0,0 0-33 16,-23-51 1-1,8 0-20-15,15-13 7 0,0-9-19 16,0-13 11-16,15-8-12 16,-7 9 16-16,7 3-29 0,-8 14-87 15,9 12-190-15,-16 56-247 16,15-60-285-16</inkml:trace>
  <inkml:trace contextRef="#ctx0" brushRef="#br0" timeOffset="9969">18352 925 1565 0,'0'0'252'0,"0"0"-24"16,0 0-95-16,0 0-75 15,46 30-15-15,-46-30-38 0,0 0-188 16,45 51-375-16,-37 9-150 15</inkml:trace>
  <inkml:trace contextRef="#ctx0" brushRef="#br0" timeOffset="10360">17302 1888 1253 0,'-15'-52'270'0,"7"10"-17"16,16-1-101-16,-8 43-53 0,30-56-44 16,-30 56 4-16,54-38-3 15,-16 21-15-15,-38 17 6 0,45 4-2 16,-45-4 5-16,0 0-5 16,38 51 6-16,-22-4-16 0,-24-4-17 15,0-5-18-15,-22 1 20 16,30-39-32-16,-53 47 22 15,7-17-5-15,-7-9-1 0,7-8 7 16,0-13 13-16,1-4 29 16,7 0-13-16,0-1 6 15,38 5 10-15,-46-8-5 0,46 8-45 16,-46 17 13-16,8 4-15 16,38-21-1-16,-38 56-10 0,23-9 17 15,7-4-14-15,16 0 7 16,0-5-81-16,-8-38-186 0,0 0-236 15,61 34-140-15,-8-25-36 16</inkml:trace>
  <inkml:trace contextRef="#ctx0" brushRef="#br0" timeOffset="10665">17272 1220 1598 0,'0'0'368'0,"0"0"-81"16,0 0-86-16,0 0-97 15,0 0-55-15,0 0-14 16,-15 39-19-16,15-39-6 16,0 0 6-16,0 0-23 0,0 0 32 15,0 0-34-15,0 0 17 16,0 0-15-16,0 0 22 0,0 0-15 15,0 0-6-15,0-52 9 16,-8 10 6-16,8 42-21 0,0 0 18 16,0 0 5-16,0 0-14 15,0 0 0-15,0 0-216 0,0 0-320 16,0 0-204-16</inkml:trace>
  <inkml:trace contextRef="#ctx0" brushRef="#br0" timeOffset="11515">15849 1079 1110 0,'0'0'390'0,"30"-47"-4"0,-30 47-112 16,0 0-113-16,0 0-48 15,0 0-39-15,0 0 68 0,0 0-33 16,0 0-23-16,31 56-26 16,-16 8-19-16,-7 13-36 0,-1 4 23 15,-7 0-19-15,8 9 10 16,-8-4-26-16,-8-1 23 0,8-3-25 15,-15-5 24-15,0-5-20 16,-8-12 10-16,0-4-10 16,-15-13 12-16,38-43-7 0,-53 34 5 15,7-17-13-15,46-17 8 16,-53-17 0-16,53 17-8 16,-46-56 12-16,16-4-25 0,7 5 29 15,15 3-19-15,1 10 19 16,7 42-17-16,-8-43 14 0,8 43-9 15,0 0 4-15,0 0 0 16,0 0 4-16,0 0 7 0,0 0 2 16,0 0 0-16,0 0-17 15,-30 47 15-15,30-47-11 16,-31 51 8-16,31-51-18 0,0 0 23 16,-45 43-13-16,45-43 0 15,-54 21-7-15,54-21-4 0,-45-8-12 16,45 8-26-16,-38-43-14 15,15-8 1-15,8 4 37 16,7 0 6-16,8 47 24 0,0-47-23 16,0 47 24-16,0 0-22 15,0 0 28-15,0 0 0 16,-8 68-4-16,-7 5 4 0,0 4-2 16,0 4 1-16,-8 0 2 15,-8-4 0-15,1-4-13 0,0-13 5 16,-1-13 1-16,1-9 0 15,30-38-14-15,-38 22 17 0,38-22-17 16,-46-9 13-16,46 9-20 16,-38-60 15-16,8-4 0 15,14-21-9-15,1-9 0 0,7 4 9 16,8 4-4-16,0 22 7 16,0 13-12-16,0 51 17 15,0 0-19-15,0 0 30 0,0 0 1 16,-22 42-1-16,6 18-19 15,-14 5 15-15,0 7-12 0,-8 5 5 16,-8-8-23-16,0-5-179 16,1-13-168-16,7-8-270 0,38-43-41 15</inkml:trace>
  <inkml:trace contextRef="#ctx0" brushRef="#br0" timeOffset="11681">15088 1092 1334 0,'61'-34'139'15,"-61"34"24"-15,0 0-63 16,0 0-65-16,0 0 8 0,0 0-302 16,53-9-244-16</inkml:trace>
  <inkml:trace contextRef="#ctx0" brushRef="#br0" timeOffset="11865">14806 2914 1791 0,'0'0'282'0,"69"22"-111"0,7-18-97 16,15-21-23-16,8-13-31 15,15-9-260-15,1-12-285 16,6-17-127-16</inkml:trace>
  <inkml:trace contextRef="#ctx0" brushRef="#br0" timeOffset="12113">17561 232 1411 0,'23'-30'243'15,"-23"30"-9"-15,0 0-68 0,0 0-80 16,0 0 4-16,0 0 24 16,0 0-36-16,-46 47-29 15,-15 13-7-15,-30 13-17 0,-16 4-21 16,-22 4-10-16,-16 5-111 15,-14 3-199-15,-1 6-219 0,-15 3-27 16</inkml:trace>
  <inkml:trace contextRef="#ctx0" brushRef="#br0" timeOffset="13476">13422 1622 791 0,'0'0'249'16,"0"0"28"-16,0 0-114 0,0 0-79 16,0 0-38-16,0 0 134 15,0 0-91-15,7 60-7 0,-7-4 34 16,8 0-39-16,-8-5-22 16,7 0-30-16,1-8-25 0,-8-43 12 15,8 47-12-15,-8-47 8 16,0 0-12-16,7 47 4 15,-7-47 0-15,0 0-6 16,0 0 6-16,-61 30 0 0,8-17-4 16,8-13 1-16,-9 0 3 15,9 0-5-15,-9 4 13 0,1 9-8 16,-8 4-9-16,8 9 19 16,0 4-18-16,-1 0 20 0,54-30-7 15,-45 42 6-15,45-42-5 16,0 0-150-16,0 0-219 0,-31 52-140 15,31-52-56-15</inkml:trace>
  <inkml:trace contextRef="#ctx0" brushRef="#br0" timeOffset="13747">14327 668 1156 0,'0'0'145'16,"0"0"173"-16,0 0 17 16,0 0-62-16,0 0-97 0,-30 56-66 15,-39 8-38 1,-22 13-38-16,-31 13-6 0,-7 8-13 15,-1-3-3-15,1 3-87 16,0-4-240-16,15 0-304 0,-1 0-73 16</inkml:trace>
  <inkml:trace contextRef="#ctx0" brushRef="#br0" timeOffset="15032">12280 1370 1269 0,'0'0'232'15,"0"0"-111"-15,0 0-56 0,0 0-42 16,0 0-15-16,-61 47-19 16,-7 0 18-16,-1 4 15 0,-7-8-3 15,16 4-30-15,-1 0-8 16,7-4 13-16,9-9 6 0,45-34 42 16,-31 47-58-16,31-47 19 15,8 43-18-15,-8-43 5 16,61 34 19-16,0-16-18 15,0-14 19-15,-1-4-2 0,-6-4 10 16,-9-1-11-16,-45 5-46 16,46-4 39-16,-46 4 13 0,0 0 6 15,0 0 1-15,0 0-2 16,-46 9-26-16,-15 8 29 16,-7 13-30-16,-8 8-2 0,0 9 17 15,0 0 14-15,15 9-20 16,0-5 27-16,23 0-39 0,23-8 22 15,-1 0-4-15,24-4 28 16,-8-39-21-16,38 38-13 0,0-12-9 16,-7-5 6-16,-31-21-5 15,38 13 37-15,-38-13-10 16,0 0-9-16,0 0 17 16,0 0 30-16,0 0-3 0,-61-17-28 15,-8-5 19-15,-7 1 55 16,8-5-36-16,-1-4 7 0,1-4 20 15,-1-9-37-15,16-4-22 16,7-8-6-16,1-5-18 0,7 4-14 16,7-4-1-16,8 0 2 15,8 1 0-15,0-1 5 16,0 0 12-16,7 0 5 0,1 0-10 16,-1 0-7-16,0 5-12 15,8-1 3-15,-7 0 3 16,7 5 1-16,0 4-1 0,-8 0 25 15,8 47-25-15,0 0 11 16,0 0 19-16,0 0-15 0,0 0 14 16,0 0-18-16,0 0 13 15,0 0-14-15,-23 73-4 16,8 8 0-16,15 9 0 0,0 8 13 16,15 9 107-16,8 9-60 15,0-1-5-15,7 5 11 0,1 0-18 16,7-9-23-16,-15-4-10 15,7-9 5-15,-22-8-20 16,-1-13 29-16,-14-4-11 0,-16-13-1 16,-15-13-8-16,0-5-7 15,-23-7 2-15,0-14 0 16,-7-8-4-16,-1-9 0 0,-15-8 0 16,1-22 3-16,-1-8-8 15,8-13 27-15,0-17-17 0,15-13 27 16,15-13-17-16,23-4 0 15,8 0-20-15,23 4 18 0,22 9-18 16,8 12 15-16,16 9-24 16,-1 9-1-16,8 17-204 15,-16 4-217-15,1 8-335 0,-46 22-25 16</inkml:trace>
  <inkml:trace contextRef="#ctx0" brushRef="#br0" timeOffset="15684">9556 1888 1286 0,'0'0'279'0,"0"0"0"15,0 0-127-15,0 0-32 0,0 47-70 16,0-47 13-1,0 0-38-15,38 42-6 0,-38-42-24 16,61 18 10-16,-15-14 22 16,-46-4-46-16,46-22 41 0,-46 22-42 15,38-47 28-15,-8 0-18 16,-22 5 29-16,-8 42-24 0,7-52 15 16,-7 52 84-16,-23-38 16 15,23 38-44-15,-53-9 37 0,0 18-44 16,-8 12-15-16,0 5-47 15,0 4 19-15,0-5-8 16,-7-3-8-16,15-5-8 16,7-9 20-16,0-3-12 0,46-5 0 15,-38-9 0-15,38 9 0 16,-38-34-14-16,23 0 11 0,15-5-2 16,0 5 5-16,0 34 0 15,0 0-3-15,8-43-5 0,-8 43 3 16,0 0 1-16,0 0 4 15,0 0 17-15,0 0-26 0,0 47 28 16,-8 0-35-16,-15 0 27 16,0 0-19-16,1-8 18 15,-1-1-20-15,-8-3 31 16,31-35-34-16,-53 34 26 0,15-13-25 16,-8-12 29-16,8-9-17 15,0-13 13-15,38 13 12 0,-45-47 20 16,14-4-24-16,1-14-4 15,15-16-23-15,15-9 9 0,0-8-3 16,7 0 9-16,8-1-9 16,1 9 0-16,-9 18-4 0,8 16 4 15,-7 9 5-15,-8 47-21 16,0 0-6-16,0 0-218 16,0 0-185-16,0 0-260 15</inkml:trace>
  <inkml:trace contextRef="#ctx0" brushRef="#br0" timeOffset="15861">8666 2615 1664 0,'53'17'282'15,"23"-8"-132"-15,1-14-47 16,6-3-79-16,9-5-6 15,-16-4-192-15,-15-9-358 0,-8 5-210 16</inkml:trace>
  <inkml:trace contextRef="#ctx0" brushRef="#br0" timeOffset="16932">8012 1759 926 0,'0'0'226'0,"0"0"-31"16,0 0 24-16,0 0-124 0,0 0 7 15,0 0 31-15,0 0-35 16,38 60-6-16,-31-4-25 0,1-1-15 16,-16-3-11-16,1-5-41 15,-8 0 36-15,-8 0-32 0,23-47 28 16,-31 47-39-16,31-47 23 16,0 0 92-16,-53 34-20 15,53-34-35-15,-46-4-37 16,46 4 14-16,-38-43-30 0,16-8 0 15,6-13-5-15,1-18 22 16,7-7-31-16,1-14 20 0,-1-4-9 16,1 4 3-16,-1 13-6 15,0 18 6-15,1 12-6 0,7 60-7 16,-8-60 29-16,8 60-19 16,0 0-8-16,0 0 25 0,0 0-33 15,0 0 37-15,0 0-29 16,0 0 2-16,8 85 23 15,7-8-27-15,-7 5 34 0,-1-1-15 16,1 0 0-16,-8-8 0 16,0 0 4-16,-8-5-17 15,-7-8 26-15,0-4-25 0,-8-9 27 16,23-47-32-16,-46 51 24 16,1-17-22-16,-1-12 14 0,46-22 1 15,-61 0-11-15,8-13 11 16,53 13-20-16,-46-51 21 0,8-5-31 15,15-4 24-15,1 9-10 16,6 12 10-16,16 39-6 0,0 0 6 16,0 0 0-16,0 0 0 15,0 0 13-15,0 0-10 16,16 64 16-16,-16 9-25 16,0 0 14-16,0-9-21 0,-16 4 22 15,1-3-9-15,-8-10 6 16,-7-3-15-16,-8-10 31 0,38-42-27 15,-61 43 5-15,8-17-7 16,7-18 2-16,-7-16 5 0,53 8-3 16,-46-34 11-16,8-18-31 15,8 1 18-15,14 0 2 0,1 12 0 16,15 39-4-16,0 0 24 16,0 0-27-16,0 0 10 15,0 0 10-15,0 0-16 16,38 68 9-16,-7 1 15 0,-16 12-27 15,0-4 17-15,-7 4 1 16,-16 1 6-16,-7 3-15 0,-16-8 7 16,-22-4-7-16,-8-9 22 15,-22-4-18-15,-9-4-4 0,-14-14 0 16,-8-12-9-16,7-12 37 16,1-14 44-16,-1-21-16 15,16-9-27-15,7-17-8 0,8-21-14 16,8-13 5-16,29-17-7 15,1-4 9-15,23-1-5 16,23-3 9-16,7 3-23 0,23 1 5 16,8 4-7-16,22 0 9 15,16 4-12-15,7 8 21 0,8 5-23 16,0 9-91-16,-8 8-182 16,-7 13-254-16,-15 0-157 0</inkml:trace>
  <inkml:trace contextRef="#ctx0" brushRef="#br0" timeOffset="17872">8019 1293 961 0,'0'0'150'0,"0"0"-54"16,0 0 20-16,54-26-74 16,-54 26-12-16,0 0 12 15,53-8-42-15,-53 8 9 0,0 0-38 16,0 0 70-16,0 0-50 15,0 0-64-15,38-13-149 16,-38 13-48-16,0 0-77 16</inkml:trace>
  <inkml:trace contextRef="#ctx0" brushRef="#br0" timeOffset="18237">8674 288 860 0,'-31'13'247'0,"-14"8"-11"0,-1 9-65 16,0 0-73-16,-15 13-57 15,1-1-2-15,-1 10-14 0,0-10-25 16,0 1 5-16,8-9-21 15,7-12 22-15,46-22 25 0,-53 17-63 16,53-17 36-16,-53-4 3 16,53 4-24-16,-46-39 33 15,23-4-30-15,8 1-2 0,15 42 38 16,-23-52-50-16,23 52 49 16,0 0 7-16,0 0-54 15,0 0 26-15,-46-21 23 0,46 21-44 16,0 0 21-16,-53 43 10 0,53-43-112 15,-38 64-258 1,15 0-138-16</inkml:trace>
  <inkml:trace contextRef="#ctx0" brushRef="#br0" timeOffset="18428">6703 3278 1496 0,'53'26'329'0,"8"-26"-93"15,8-5-115-15,14-16-66 0,9-9-19 16,7 0-62-16,-16-4-410 16,1-9-307-16</inkml:trace>
  <inkml:trace contextRef="#ctx0" brushRef="#br0" timeOffset="18736">6201 2251 1348 0,'0'0'256'15,"0"0"76"-15,30 52-69 16,-30-52-99-16,38 38-54 0,-38-38-55 16,54 39-21-16,-16-22-10 15,-38-17-17-15,0 0 4 0,38 8 28 16,-38-8-25-16,0 0-27 16,15-38 22-16,-8 4 2 0,-7-5-27 15,0 1 29 1,0 38-20-16,-15-39-44 0,15 39-79 15,0 0-198-15,0 0-279 16,0 0-43-16</inkml:trace>
  <inkml:trace contextRef="#ctx0" brushRef="#br0" timeOffset="19184">5029 1284 1067 0,'0'0'31'0,"0"0"188"15,0 0-13-15,0 0-22 0,38 65 34 16,-30 7-101-16,-8 5-8 15,-15 9-87-15,-8-5 14 0,-8-4-1 16,1-8-25-16,-1-9-4 16,1-9-11-16,7-8 2 15,23-43 16-15,0 0-26 16,-46 38 3-16,46-38 28 0,0 0-35 16,-45-13 11-16,45 13 25 15,-46-42-41-15,8-1 31 0,38 43 3 16,-46-47 35-16,46 47 45 15,-53-13-26-15,0 39 9 16,-8 21 22-16,0 21 9 0,-7 22-39 16,-8 13-16-16,-8-1-30 15,8 1-3-15,-8 0-13 0,8-14-5 16,0-7-152-16,7-10-210 16,16-16-255-16,8-13-92 0</inkml:trace>
  <inkml:trace contextRef="#ctx0" brushRef="#br0" timeOffset="19571">6011 10 677 0,'60'-13'144'0,"-14"13"75"0,-15 13 35 16,-31-13-15-16,0 51-32 16,-31 13-71-16,-7 0-44 15,-30 0-50-15,-8 5-25 0,-8-5-6 16,-7 0-6-16,7-12 6 16,-7-10-6-16,14-12-12 0,17-8 0 15,-1-9 7-15,23-13-13 16,38 0 26-16,0 0 4 0,-54-56-17 15,24 0-8-15,15 9 19 16,0 4-17-16,15 43 11 0,0 0-13 16,0 0-1-16,0 0 13 15,0 0-4-15,0 0 0 16,-46 39-11-16,46-39 19 16,-53 77-8-16,7-9 0 0,0 1-280 15,-7-1-187-15,7 14-76 16</inkml:trace>
  <inkml:trace contextRef="#ctx0" brushRef="#br0" timeOffset="19761">4139 3205 1627 0,'61'-17'243'0,"15"-13"-122"15,0-4-56 1,15-9-38-16,-7 0-20 0,-8 1 0 16,-8-1-337-16,-14-4-236 15</inkml:trace>
  <inkml:trace contextRef="#ctx0" brushRef="#br0" timeOffset="20183">3994 1545 911 0,'0'0'159'15,"0"0"-8"-15,0 0 111 16,0 0-7-16,0 0-70 0,0 0-9 15,0 0-49-15,-38 56-32 16,0-5-49-16,0 5-18 0,-15 8 1 16,7 5 55-16,-7 8-31 15,0-9-23-15,-1 9-8 16,9-4-7-16,7-5 28 0,0-4 30 16,0-4-10-16,7-17-20 15,31-43-4-15,-38 47 36 16,38-47-34-16,0 0-9 0,-45 30 12 15,45-30-14-15,-46-9-6 16,46 9-10-16,-23-68-3 0,23-9-11 16,8-21 2-16,14-5-2 15,9-4 3-15,-1 9-3 0,8 8 0 16,8 17-40-16,-16 9-166 16,-30 64-251-16,54-60-347 0</inkml:trace>
  <inkml:trace contextRef="#ctx0" brushRef="#br0" timeOffset="20507">2587 1717 1222 0,'0'0'353'16,"-54"68"-43"-16,24 0-60 0,-1 9-57 15,9 0-70-15,-16 0-33 16,7 9-34-16,-7-5-30 0,0-4-4 15,8-8-20-15,-1-9-17 16,8-9-184-16,23-51-185 0,-30 56-176 16,30-56-54-16</inkml:trace>
  <inkml:trace contextRef="#ctx0" brushRef="#br0" timeOffset="20756">2206 630 1025 0,'0'0'219'15,"0"0"40"-15,0-43-100 16,0 43-55-16,0 0 133 0,0 0-23 16,8 47-85-16,-8 13-4 15,7 13-50-15,-14 21-24 16,-1 17 5-16,-7 5-41 0,0 8-6 15,-8-4-9-15,8-5-5 16,-8-4 5-16,0-12-265 16,0-10-301-16,16-7-148 0</inkml:trace>
  <inkml:trace contextRef="#ctx0" brushRef="#br0" timeOffset="21339">1483 998 763 0,'0'0'196'15,"0"0"26"-15,0 0 24 0,-30 73-104 16,15 8-66-16,7 13-40 16,0 4-24-16,8 14-2 0,0-1-4 15,-7 0 34-15,-8 5-36 16,-8-5-315-16,0-4-136 0</inkml:trace>
  <inkml:trace contextRef="#ctx0" brushRef="#br0" timeOffset="21784">1156 1554 1056 0,'0'0'184'0,"0"0"-46"15,0 0-78-15,-45 47-35 16,6 9-12-16,9 8 44 16,-16 0-57-16,8 9 31 0,8-9-31 15,7 0-9-15,8-13 9 16,7-4 2-16,8-47-9 15,23 52 31-15,-23-52-8 0,46 38-11 16,-46-38-14-16,53 22-3 16,-53-22 5-16,0 0 36 0,0 0 0 15,0 0-34-15,0 0 15 16,0 0 82-16,-30 47-32 0,-16-26 90 16,8-8-55-1,0-9 61-15,38-4-55 0,-46-30-24 0,16-8 25 16,-1-14-41-1,16-16-32-15,0-9-14 0,0-9-3 16,-1-3-17-16,1-1 0 16,8-4-7-16,7 8 12 0,-16 1 0 15,16 12-168-15,-7 21-262 16,7 5-255-16</inkml:trace>
  <inkml:trace contextRef="#ctx0" brushRef="#br0" timeOffset="21960">996 989 1282 0,'0'0'204'16,"0"0"-125"-16,0 0-51 15,0 0-28-15,0 0 22 16,0 0-392-16,46 5-175 0</inkml:trace>
  <inkml:trace contextRef="#ctx0" brushRef="#br0" timeOffset="22132">669 2880 1300 0,'0'0'202'0,"0"0"-104"16,0 0-22-16,46 17-46 0,-1-17-212 16,-45 0-235-16</inkml:trace>
  <inkml:trace contextRef="#ctx0" brushRef="#br0" timeOffset="22556">266 2294 1199 0,'0'0'214'16,"0"0"-27"-16,46-38-55 15,-46 38-53-15,53-13-41 0,-53 13 10 16,0 0-43-16,0 0-5 15,38 0-15-15,-38 0 30 16,0 0-2-16,0 0 3 0,0 0-19 16,0 0-3-16,0 0 23 15,-23-43-17-15,23 43 107 0,-38-39 4 16,38 39-5-16,0 0-42 16,0 0 8-16,-38-25-43 15,38 25 3-15,-46 25-19 0,46-25-10 16,-61 73-1-16,16 4 60 15,-1 0 13-15,23 9 3 0,-22-5-12 16,22 5-33-16,8-5-11 16,15 0-16-16,7-4-4 0,16-8 4 15,15-1 9 1,8-8-18-16,-1-9-38 0,16 1-233 16,0-10-298-16,0 5-162 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09:30.6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3272 0 880 0,'0'0'129'15,"0"0"13"-15,0 0 6 0,61-4-17 16,-16 25-43-16,1 18 40 16,-8 16 23-16,-8 9-53 0,-7 13-56 15,0 5-8-15,-15 3 52 16,-16-4-33-16,-15-4-34 15,-15-8-5-15,-15-9 5 0,-8-9-119 16,-15-12-288-16,0-9-204 16</inkml:trace>
  <inkml:trace contextRef="#ctx0" brushRef="#br0" timeOffset="895">2792 90 847 0,'0'0'220'0,"0"0"-41"16,0 0-27-16,23 77-16 16,0-5 29-16,0-7-102 15,7-5-17-15,-7-1-31 0,0-12 0 16,-23-47-15-16,8 48 0 15,-8-48 35-15,0 0-35 0,-76 38-100 16,-1-21-13-16,-6-13 54 16,-1-16-54-16,8-10 43 15,0-12-1-15,7-9 50 16,16-8-18-16,15-5 10 0,15-4 4 16,8 9 47-16,15 51-37 15,-8-60 58-15,8 60-1 0,0 0-16 16,0-47-8-16,0 47 5 15,0 0 65-15,0 0-55 16,0 0-19-16,0 0 2 0,-30 51 23 16,30-51-36-16,-91 73 16 15,7-9-25-15,8-12-4 0,15-10-18 16,61-42 71-16,-61 56-47 16,61-56-18-16,-23 47 14 15,23-47 19-15,0 0 8 16,54 47-36-16,-9-17 3 0,-45-30 10 15,69 21 16-15,-69-21-19 16,0 0 33-16,53 18 47 0,-53-18-8 16,0 0-10-16,0 0 2 15,0 0-57-15,-84 4 9 0,1-4 12 16,-9-13-30-16,9-8-4 16,-16-1 29-16,0-8-8 15,7-8-27-15,1-5-2 0,7-8 18 16,1-9 6-16,14-4-8 15,1-5 24-15,7 1-26 16,15 8-8-16,46 60-1 16,-45-60 35-16,45 60-9 0,0 0-18 15,0 0 45-15,0 0 68 16,0 0-57-16,0 0-8 0,22 51-1 16,9 5 134-16,7 4-63 15,8-5-43-15,7 1-42 0,-8-5 10 16,9-8-4-16,-9-4-8 15,-7-14-28-15,-38-25 31 16,0 0 5-16,46 22 57 16,-46-22 21-16,0 0-46 0,0 0-36 15,0 0 19-15,0 0 2 16,0 0-32-16,0 0 19 16,0 0-16-16,-53 13-1 0,-23 16 64 15,-16 19-1-15,-6 11-4 16,-24 6-23-16,8 3-39 0,-8 5 4 15,0-5-9-15,16-8-16 16,-1-4 13-16,16-14-47 0,22-7-195 16,1-10-160-16,68-25-233 15,-61 9-139-15</inkml:trace>
  <inkml:trace contextRef="#ctx0" brushRef="#br0" timeOffset="1040">76 680 1414 0,'0'0'8'16,"0"0"110"-16,0 0-50 15,0 0-30-15,0 0-38 0,0 0-280 16,0 0-253-16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5:32.3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0 653 0,'0'0'5'0,"0"0"1"16,0 0-18-16,0 0-6 16,0 0-87-16,0 0-130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5:47.85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0 260 533 0,'0'0'150'0,"0"0"43"16,0 0 43-16,0 0-30 16,45 38-10-16,-45-38-72 0,0 0-41 15,61 52-33-15,-61-52-17 16,53 34-14-16,-53-34-4 0,0 0 3 15,54 0-12-15,-54 0-6 16,0 0 20-16,45-47-2 0,-45 47-28 16,38-64-7-16,-22 4 21 15,-9 8-4-15,-7 10 0 16,0 42 3-16,-15-43 63 16,15 43-9-16,0 0-25 0,-68-21 0 15,14 21-7-15,9 12-16 16,45-12-13-16,0 0 9 0,-61 39-5 15,61-39 15-15,0 0-9 16,0 0 9-16,-8 60-3 0,8-60-18 16,0 0-79-16,0 0-162 15,61 34-136-15,-8-21 15 16,1-13 4-16,-1-4 31 0</inkml:trace>
  <inkml:trace contextRef="#ctx0" brushRef="#br0" timeOffset="381">517 149 799 0,'0'0'155'15,"0"0"96"-15,0 0-24 16,0 0-53-16,0 0-59 0,0 0-22 16,0 0 0-16,30 55-26 15,-30-55-13-15,0 0-32 0,69 43 6 16,-23-17-20-16,-46-26 0 15,68 4-8-15,-15-13 15 0,-53 9-10 16,0 0-10-16,54-47 12 16,-24 9-7-16,-7-1-3 15,-23 39 3-15,-8-51 10 16,-7 8 20-16,15 43 29 0,-46-30-28 16,-7 13 11-16,-8 17 3 15,-7 13-6-15,15 8-2 0,7 5 10 16,46-26 3-16,-46 47 0 15,31 0-11-15,15-47-5 16,15 60-10-16,16-13 1 0,14-13-22 16,9-4-1-16,-1-13-12 15,0-8-24-15,0-13-169 0,-53 4-164 16,61-26-162-16,-15-4-52 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5:51.1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84 173 1072 0,'45'-8'334'16,"-45"8"47"-16,0 0-89 16,0 0-74-16,0 0-57 0,0 0-8 15,23 38-50-15,-23-38-19 16,31 34-47-16,-31-34-12 16,38 26 9-16,-38-26-4 0,38 13 2 15,0-9-20-15,-38-4 20 16,38-17-32-16,-38 17 19 0,38-30-11 15,-23-4 15-15,-7 0-23 16,-1-5 14-16,-14 1 8 0,-1 4 21 16,8 34 33-16,-30-39-31 15,30 39-14-15,-61-17-28 16,0 21 5-16,8 5-4 16,-1 12-12-16,9 5-25 0,7-1-139 15,38-25-168-15,0 0-365 16,-46 39-148-16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53.8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2550 379 791 0,'0'0'87'16,"0"0"38"-16,0 0 7 16,0 0-29-16,0 0 6 0,0 0 112 15,0 0-45-15,0 0 3 0,0 0-20 16,19 54 19-16,-6 1-52 15,-6 3-45-15,-1 4-10 16,-6 0-41-16,0-4-25 0,0 0-5 16,0-3 17-16,0-11-26 15,0-8 11-15,0-36 8 0,-6 47-123 16,6-47-150-16,0 0-177 16,0 0-117-16,0 0 10 0</inkml:trace>
  <inkml:trace contextRef="#ctx0" brushRef="#br0" timeOffset="972">2388 666 563 0,'0'0'157'16,"0"0"-7"-16,0 0-1 15,-6 40-49-15,6-40-48 0,0 37-8 16,0-37-26-16,0 0-12 16,0 0 3-16,-20 36 11 0,20-36-50 15,0 0 41-15,0 0-8 16,0 0-28-16,0 0-38 16,0 0 4-16,0 0 13 0,-19-36-4 15,19-1-3-15,0 37 35 16,19-40 20-16,-19 40 2 0,0 0 32 15,0 0 14-15,0 0 50 16,0 0 44-16,0 0 26 0,0 0-75 16,0 0-13-16,-13 48-22 15,-6-12-44-15,19-36 7 0,-52 44-16 16,13-19 3-16,0-7-8 16,39-18 4-16,-45 15 6 0,45-15-8 15,0 0-7-15,0 0 23 16,0 0-90-16,0 0 5 15,-19-37-7-15,6-3 14 0,32 8 39 16,-19 32-7-16,13-44 11 16,-13 44 3-16,0 0 30 0,0 0-42 15,0 0 66-15,0 0 40 16,0 0-12-16,0 0-14 0,0 0 18 16,-45 44-4-16,45-44-42 15,-39 36 14-15,39-36-24 0,-39 29-18 16,39-29 15-16,0 0-3 15,0 0-15-15,-39 15 15 16,39-15-1-16,0 0-2 0,0 0-9 16,0 0-15-16,-13-40 15 15,13 40 7-15,0-40-19 0,0 40 12 16,0 0 0-16,0 0-16 16,0 0-4-16,0 0 26 0,0 0 2 15,0 0 9-15,0 0 51 16,0 0-7-16,0 0-2 0,0 0-1 15,-39 29-35-15,39-29 14 16,0 0-13-16,-45 22-22 0,45-22 4 16,0 0 21-16,0 0-14 15,0 0-27-15,0 0 27 16,0 0-11-16,0 0-14 0,0 0 26 16,0 0 6-16,0 0-39 15,0 0 3-15,0 0 20 0,0 0 14 16,0 0 20-16,-13 47 43 15,13-3-17-15,0-8 16 0,0 4 11 16,0-4 18-16,0-36-17 16,-26 48-40-16,26-48-6 0,-58 40-1 15,0-15-39-15,6-10 15 16,-6-8-11-16,25-3-13 0,-5-8 22 16,38 4 44-16,-39-18-14 15,39 18-14-15,-33-40-14 16,20-4 2-16,13-3-26 0,20-8 3 15,-1 4 0-15,7-3 0 16,13 6-7-16,0 5 2 0,0 10-78 16,6 8-143-16,-6 10-154 15,-39 15-170-15,58 4-119 0,-26 10 69 16</inkml:trace>
  <inkml:trace contextRef="#ctx0" brushRef="#br0" timeOffset="1120">1812 1110 1119 0,'0'0'354'0,"45"26"-69"0,1-15-62 15,5-4-78-15,-5-7-100 16,-7-7 4-16,6-1-165 0,-6-10-271 16,-39 18-158-16</inkml:trace>
  <inkml:trace contextRef="#ctx0" brushRef="#br0" timeOffset="1321">1916 306 1905 0,'0'0'331'0,"0"0"-24"16,0 0-122-16,0 0-90 0,0 0-37 15,-39-15-36-15,39 15-37 16,0 0-189-16,0 0-301 0,-52-14-196 16</inkml:trace>
  <inkml:trace contextRef="#ctx0" brushRef="#br0" timeOffset="2175">1456 200 1245 0,'0'0'355'0,"0"0"-125"15,0 0-76-15,-52-7-80 16,0 11 18-16,7 10 4 0,-7 5-39 16,52-19-21-16,-58 40 11 15,58-40-25-15,-45 47-2 0,45-47 14 16,-33 51-4-16,33-51-20 15,-6 47 12-15,6-47-22 16,0 0 5-16,0 0 1 16,45 33-10-16,-6-15 17 0,-39-18-22 15,0 0 3-15,0 0 6 0,0 0 0 16,0 0-4-16,0 0 4 16,0 0-3-16,0 0 12 0,0 0-20 15,-45-22 20-15,45 22-20 16,-59-18 14-16,59 18 16 0,-51-18-13 15,51 18-6-15,0 0 7 16,0 0-17-16,0 0 2 0,0 0 8 16,0 0-13-1,-39-22 21-15,39 22-8 0,0 0-10 16,0 0 22-16,0 0 3 0,0 0 8 16,-33 47 36-16,33-47-26 15,-25 48-7-15,25-48 0 0,0 0 2 16,-46 43-43-16,46-43 15 15,-58 26 7-15,6-19-7 0,7-11-3 16,45 4-5-16,-52-10 17 16,52 10-9-16,-52-22-4 0,52 22 10 15,0 0-18-15,-32-55 5 16,26 11 11-16,6 44-17 0,32-54 19 16,-32 54-12-16,65-47-15 15,-20 17 21-15,-45 30 0 0,52-7-13 16,-52 7 17-16,0 0 14 15,0 0-15-15,32 55 23 16,-25-8 7-16,-7-47-11 0,-20 55 9 16,-6-12 10-16,26-43-32 15,-45 44-9-15,45-44 7 0,-58 36 4 16,58-36-11-16,-52 19 7 16,52-19 17-16,0 0-15 0,-39 0 12 15,39 0-4 1,0 0 1-16,0 0-18 0,-45-48 0 0,45 48 59 15,-33-40-14-15,33 40-14 16,0 0 15-16,0 0-26 16,0 0-2-16,-58-7 7 0,13 21-4 15,-1 16 20-15,46-30 12 16,-64 58-26-16,12-7-19 0,0-4 14 16,7-7-14-16,45-40-16 15,-52 51 12-15,52-51 3 0,-58 40-7 16,58-40-187-16,-45 26-103 15,45-26-196-15,0 0-224 0,0 0-59 16</inkml:trace>
  <inkml:trace contextRef="#ctx0" brushRef="#br0" timeOffset="2433">647 18 1273 0,'0'0'328'0,"0"0"-22"0,0 0-60 16,0 0-89-16,45-18-22 16,-45 18-59-16,0 0 2 15,0 0-20-15,0 0-38 0,0 0-2 16,0 0-3-16,0 0-22 15,0 0-1-15,0 0-180 0,0 0-229 16,0 0-271-16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5:51.4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33 193 2205 0,'0'0'140'16,"-38"-5"92"-16,38 5-42 0,0 0-40 16,0 0-58-16,0 0-13 15,0 0-41-15,45 17-23 0,-6-4 6 16,-1-8-21-16,-38-5 18 16,45-9-16-16,-45 9 12 0,0 0-25 15,46-38 26-15,-31-5-27 16,-15 43 21-16,0-47-6 15,0 47 33-15,-23-47 15 16,23 47-28-16,-38-26 8 0,38 26-31 16,-61-9 11-16,61 9-17 15,-53 13 6-15,53-13-19 0,0 0-51 16,-30 43-121-16,30-43-200 16,7 47-380-16,-7-47-124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5:47.28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3615 171 561 0,'0'0'224'16,"0"0"23"-16,-23-43 3 15,23 43-77-15,0 0-66 16,0 0-29-16,0 0-3 0,0 0 5 16,0 0-2-16,0 0 96 15,0 0-19-15,0 0-56 0,0 0-17 16,54 56 0 0,-1 0-4-16,8-1-32 0,15 1-13 15,15-1-14-15,-7 1-9 16,0-5 1-16,-1-4-6 0,-7-4-2 15,-15-4-12-15,-8-5 19 16,-7-8-10-16,-46-26 0 0,53 29-3 16,-53-29 3-16,0 0 17 15,46 35-12-15,-46-35-1 16,0 0-7-16,23 47-1 0,-23-47-1 16,7 43 12-16,-7-43-12 15,0 0 5-15,0 0 8 0,-45 47 5 16,45-47-3-16,-69 25-1 15,1-12-5-15,7-4-1 16,-7-9-16-16,7-9 4 0,-8 5-10 16,8-9-12-16,0-4-10 15,8-4-15-15,0-1 1 16,7-4 10-16,46 26 15 0,-61-38 9 16,61 38 27-16,-45-39-17 15,45 39 16-15,0 0-17 0,-54-47 15 16,54 47-7-16,0 0 4 15,0 0-4-15,0 0-14 0,0 0-4 16,0 0 3-16,0 0 15 16,0 0 4-16,0 0 10 0,54-4-14 15,-1 13-10 1,-7 8 8-16,7 8 11 0,-7 5 5 16,-1 0 0-16,-45-30 8 15,53 35-18-15,-53-35-4 0,46 34 8 16,-46-34-4-16,0 0 13 15,0 0-13-15,0 0-5 0,0 0 10 16,-30 43-5-16,-16-22 12 16,-7-8 2-16,-8-9-17 15,0-8-3-15,0 0 18 0,8-9-7 16,0-4-26-16,15-5-19 16,38 22 1-16,-46-34 6 15,46 34-4-15,-23-51 4 0,23 51 10 16,0-52 4-16,0 52 6 15,31-47 16-15,-31 47-3 0,45-34-17 16,1 13 0-16,-46 21 38 16,53-9-21-16,-7 9 0 15,-46 0 19-15,53 13-29 0,-53-13 10 16,46 21-5-16,-46-21 5 16,0 0-4-16,0 0 15 0,0 0-15 15,15 39 9-15,-15-39-5 16,0 0 19-16,-61 34-22 0,8-21 3 15,0-5 10 1,7-8 7-16,0-4-4 0,1-4-21 16,45 8-1-16,-46-9 6 15,46 9 5-15,0 0-5 0,-53-9 3 16,53 9-12-16,0 0 5 16,0 0 4-16,0 0-5 0,0 0 8 15,0 0-10-15,0 0 25 16,0 0-27-16,0 0 21 0,0 0-6 15,0 0-17-15,0 0 19 16,0 0-5-16,0 0 0 16,0 0 20-16,0 0-16 15,0 0 10-15,0 0 36 0,-8 52 21 16,8-9 8-16,0-43 3 16,23 64-8-16,0-13-12 0,-8-4 7 15,8 0-16-15,-16-4-14 16,-7-43 15-16,8 56 11 15,-16-14 8-15,8-42-28 0,-38 47-18 16,38-47 2-16,-68 35-17 16,15-18 4-16,-8-4-16 0,0-13 0 15,0-9 9-15,8-8-13 16,-1-9 13-16,1-4-9 16,8-17 0-16,6-13 0 0,9-8-23 15,7-18-49-15,16-3-82 16,-1-6-179-16,8-7-290 15,15-1-148-15</inkml:trace>
  <inkml:trace contextRef="#ctx0" brushRef="#br0" timeOffset="1964">2656 120 633 0,'0'0'106'15,"0"0"47"-15,0 0 48 16,0 0 33-16,0 0-9 16,0 0 4-16,0 0-37 15,46 47-56-15,-8-4-56 0,-7 4-34 16,-9 0-18-16,1-5 3 15,-15 1-2-15,-8 0 21 0,0-43-9 16,-38 60-26-16,0-13-3 16,-15-4-6-16,-8-13-9 0,-8-5 3 15,8-8 3-15,0 1-13 16,1-14 12-16,6-8-2 0,9-14-9 16,45 18 4-16,-61-38-6 15,61 38-7-15,-38-60 18 16,0 22-3-16,38 38-3 15,0 0-7-15,-23-47 1 0,23 47-1 16,0 0 15-16,0 0-23 16,0 0 21-16,0 0 15 0,0 0-2 15,0 0-21-15,0 0 5 16,0 0-1-16,30 55-4 16,1-4 5-16,-31-51 13 0,53 60 6 15,-15-8 9-15,8-10 26 16,-46-42-9-16,53 56-18 0,-23-13 16 15,-30-43-9-15,38 47 8 16,-38-47 11-16,31 51 14 16,-31-51 18-16,0 52 0 15,-15-5 9-15,15-47-10 0,-54 60-18 16,-6-13-9-16,-17-5 10 16,1-3 1-16,-30-1-17 0,-8-8-6 15,-23-8 4-15,-15-5 7 16,-16-9-7-16,1-3 6 0,-1-14-16 15,9-8-12-15,14-9-16 16,8-16-1-16,8-5 4 0,7-13-11 16,8-9 0-16,15-8-8 15,8-8-14-15,15-5-75 16,22-13-73-16,9-8-110 0,29 4-175 16,24-9-238-16,30 1-59 15</inkml:trace>
  <inkml:trace contextRef="#ctx0" brushRef="#br0" timeOffset="2517">1979 1788 655 0,'0'0'184'16,"0"0"78"-16,0 0 6 15,0 0-31-15,0 0-13 0,0 0-22 16,0 0-17-16,0 0-33 16,-53 51-65-16,53-51-33 15,0 0-33-15,0 0-6 16,-23 56-8-16,23-56-2 0,0 0 1 16,0 0 9-16,0 0-26 15,0 0 32-15,53 30-26 0,-53-30 17 16,61-13-12-16,-61 13 17 15,54-43-7-15,-16-8-10 16,-16-5-3-16,-6-3-4 0,-16 7 3 16,0 52 0-16,-16-55 4 15,16 55 0-15,0 0-7 0,-60-26 11 16,6 22 9-16,54 4 7 16,-61 25-5-16,8-3-6 15,53-22-9-15,0 0-4 0,-53 47-5 16,53-47 5-16,0 0-32 15,-23 51-192-15,23-51-282 16,0 0-156-16</inkml:trace>
  <inkml:trace contextRef="#ctx0" brushRef="#br0" timeOffset="2876">2329 1857 1081 0,'0'0'260'0,"0"0"21"16,0 0-73-16,0 0-52 15,0 64-53-15,0-64-31 0,16 55-11 16,-16-55-13-16,0 0-10 16,53 56-20-16,-53-56-7 15,76 34-4-15,-76-34-7 0,76 9 0 16,-23-14 38-16,-53 5-38 15,0 0 5-15,61-42 3 0,-61 42-8 16,31-64-3-16,-16 4-8 16,-15 60 11-16,-31-77 42 15,1 30 38-15,30 47-6 0,-69-43-32 16,9 26 0-16,-1 12-6 16,61 5-14-16,-69 9-19 15,69-9 1-15,-53 26-15 0,53-26-24 16,0 0-156-16,0 0-268 15,0 0-212-15</inkml:trace>
  <inkml:trace contextRef="#ctx0" brushRef="#br0" timeOffset="3376">663 214 1327 0,'46'21'371'16,"-8"1"-55"-16,-38-22 8 16,0 0-36-16,30 17-56 0,-30-17-60 15,0 0-43-15,0 0-35 16,0 0-52-16,0 0-16 0,0 0-11 16,0 0-8-16,38 25-10 15,-38-25 23-15,46 18-15 0,-8-10 9 16,0-8-14-16,0-4 5 15,0-9 2-15,-8-4-7 0,-30 17 11 16,38-39-15 0,-7 1 10-16,-23-1-14 0,-8-8 8 15,-8 9 22-15,-15 4 8 16,23 34 1-16,-38-30-15 0,-8 8-9 16,1 18 1-16,-1 8-8 15,0 9 5-15,8 0-74 0,0 13-112 16,38-26-199-16,0 0-274 15,-61 47-231-15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30.4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 47 2558 0,'0'0'134'16,"0"0"-26"-16,-15-47-47 0,15 47-41 15,0 0-71-15,0 0-290 16,0 0-441-16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29.6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1552 77 1472 0,'0'0'328'0,"53"-17"78"0,-53 17-54 16,0 0-56-16,46 39-81 16,-46-39-53-16,23 64-45 0,-16-4-55 15,-14 0-18-15,-16 0-28 16,-8 0-5-16,-7-1-16 16,-15-3-77-16,0-5-180 15,-16-4-338-15,16-17-349 0</inkml:trace>
  <inkml:trace contextRef="#ctx0" brushRef="#br0" timeOffset="411">996 231 1447 0,'0'0'227'0,"0"0"61"16,0 0-20-16,-53-8-91 0,53 8-101 15,-53-9-36-15,53 9-12 16,-46-8-19-16,46 8-18 0,0 0-49 16,-45-22-19-16,45 22-49 15,0 0 22-15,0-55 26 0,0 55-15 16,53-52 62-1,8 22 4-15,-8 18-4 0,-7 3 17 16,-46 9 1-16,61 9 81 16,-61-9 68-16,0 0 25 0,38 55 26 15,-31-3 1-15,-14-1-35 16,-31 0-26-16,-8 1-55 0,-7-1-13 16,-8 0-29-16,-8-4-24 15,-7-4 12-15,8-4-21 0,7-9-3 16,0-5-81-16,0-8-169 15,8-8-271-15,15-13-272 0</inkml:trace>
  <inkml:trace contextRef="#ctx0" brushRef="#br0" timeOffset="659">479 0 1984 0,'0'0'378'15,"0"0"-24"-15,0 0-55 0,31 60-85 16,-39 5-53-16,-15-1-57 16,-7 0-61-16,-16 4-4 15,-15-4-30-15,0 1 0 0,0-5-75 16,1-18-118-16,6 1-135 15,1-13-289-15,0-17-332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27.9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3402 1159 874 0,'53'-4'153'0,"-53"4"168"0,0 0-99 16,0 0-43-16,0 0-51 16,0 0-39-16,0 0-8 15,0 0 27-15,0 0-3 0,0 0-37 16,-76 43-29-16,-8-5-29 15,-22 1-10-15,-1-1-10 0,-15 1 3 16,8-5 10-16,15 0-3 16,8-4 0-16,7-4 8 15,23-9-5-15,8-4 5 16,53-13-26-16,0 0 28 0,0 0-21 16,0 0 6-16,0 0 20 15,0 0-15-15,76 47-9 16,0-17 3-16,0-5-5 0,0-3 8 15,8-1 11-15,-15 0 0 16,7 5-8-16,-23 0 0 16,0-5 0-16,-22 1-4 0,-31-22 10 15,0 0 7-15,0 38-17 16,0-38 17-16,-69 39-18 0,-7-18 51 16,-15 0-5-1,-1 1 22-15,1-9-1 0,0-9-20 16,7-4 26-16,8-4 6 15,8-5 13-15,7-12-5 0,0-1-26 16,15-16-24-16,1-1-21 16,-1-16 12-16,0-14-16 15,1-12-12-15,-1-18 11 0,0-16-2 16,1-9 1-16,14-4-5 16,1-1-5-16,-1 14 11 0,1 16-1 15,7 18-8-15,8 17-35 16,7 17-70-16,8 47-129 15,0 0-191-15,0 0-189 16,0 0-60-16</inkml:trace>
  <inkml:trace contextRef="#ctx0" brushRef="#br0" timeOffset="201">2762 2147 2283 0,'38'52'354'0,"1"-14"-51"16,-39-38-79-16,30 34-79 15,-30-34-77-15,0 0-21 16,0 0-31-16,46 13-126 0,-46-13-192 16,0 0-285-16,22-55-316 15</inkml:trace>
  <inkml:trace contextRef="#ctx0" brushRef="#br0" timeOffset="413">2466 757 2336 0,'0'0'42'16,"0"0"18"-16,0 0-13 16,0 0-23-16,0 0-66 0,0 0-299 15,0 0-373-15</inkml:trace>
  <inkml:trace contextRef="#ctx0" brushRef="#br0" timeOffset="1028">1218 1707 1702 0,'-53'-5'270'0,"53"5"-18"0,-61-17-82 15,23-4-64-15,38 21-47 16,-46-43-39-16,8 0 2 0,15-4-40 15,16-8-82-15,-1-10-31 16,16 6-21-16,7-1 36 16,8 8 14-16,-23 52 25 15,38-51 21-15,-38 51 23 0,60-21 8 16,-6 21 19-16,-54 0-14 16,61 34 5-16,-8 0-1 15,-53-34 23-15,53 64-1 0,-7-12 19 16,-16-5 15-16,-30-47 1 15,31 42-3-15,-31-42 6 0,0 0 8 16,22 43 63-16,-22-43 25 16,0 0-33-16,0 0-50 0,0 0-42 15,0 0 8-15,0 0-23 16,-53 0 12-16,0-4-12 16,-8 4 0-16,0 4-10 15,0 5 12-15,0 4 33 0,-7 8 14 16,7 5 20-16,0 4 9 15,0 4-3-15,8 0-6 16,7 13-8-16,8-13-7 0,0 9-11 16,16 0 5-16,-1-5-14 15,8 14 5-15,-1-5-4 0,9-4-7 16,-9-5 17-16,1-4-8 16,15-34-7-16,-30 43 4 0,30-43-34 15,-53 26 17-15,-1-13-20 16,1-18 3-16,-8-12 13 0,0-9-28 15,8-16-41-15,-8-14-75 16,15-12-88-16,1-9-122 16,22-9-275-16,15-8-125 15</inkml:trace>
  <inkml:trace contextRef="#ctx0" brushRef="#br0" timeOffset="1312">723 0 1535 0,'0'0'182'16,"0"0"151"-16,0 0-37 0,0 0-65 15,-23 60-73-15,8 8-28 16,8 9-35-16,14 9-45 0,8 3-12 16,16 1-25-16,7 0 13 15,8 0-39-15,-1 0-144 16,8 0-216-16,-14-5-257 0,-17-4-123 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30.9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3988 1489 1561 0,'0'0'196'0,"45"25"95"16,8 22-29-16,-7 0-77 0,7 9-76 16,8 0-41-16,-8-1-43 15,1-3-8-15,-9-14-13 0,-45-38 17 16,46 43-15-16,-46-43-13 16,0 0 19-16,38 21 3 15,-38-21-15-15,0 0-11 16,0 0 15-16,0 0 11 0,0-47-15 15,0 47-16-15,-30-43 10 16,30 43 30-16,-54-12 34 0,1 20 1 16,7 14 7-16,-7 7 10 15,8 10 6-15,-9 12-9 0,1 9-28 16,0 4-13-16,-16 5-9 16,1-5-6-16,-1 0-17 15,-7-8 0-15,0-9 8 0,0-13-8 16,8-8-86-16,-1-18-124 15,8-8-163-15,0-21-269 16,1-13-212-16</inkml:trace>
  <inkml:trace contextRef="#ctx0" brushRef="#br0" timeOffset="249">3158 312 1723 0,'0'0'135'0,"0"0"122"16,0 0 54-16,-15 43-93 0,15 25-87 16,0 22-50-16,8 21-33 15,14 9-23-15,-6 9-3 0,6 3-16 16,-6-3-33-16,6-14-152 15,-14-12-199-15,0-18-330 0,-8-12-78 16</inkml:trace>
  <inkml:trace contextRef="#ctx0" brushRef="#br0" timeOffset="1288">2694 1014 704 0,'0'0'181'0,"0"0"69"0,0 0-14 15,0 0-54-15,0 0-34 16,0 0-41-16,53 64-47 15,-22-8-24-15,-31-56-29 0,23 59 14 16,-23-59 14-16,15 60-23 16,-15-60 21-16,-8 60-13 15,8-60 2-15,-23 56-10 0,23-56 8 16,0 0-10-16,-61 38-10 16,61-38 0-16,-60 9-19 0,60-9-70 15,0 0-27-15,0 0 12 16,-54-60 23-16,54 60 58 0,0 0-11 15,-30-60 12-15,30 60-1 16,0 0-13-16,0 0 71 0,0 0 89 16,0 0-10-16,0 0-16 15,0 0-9-15,-46 73-21 16,16-13 0-16,7-9-20 16,23-51 5-16,-38 60-6 0,38-60-13 15,-53 56-25-15,53-56-17 16,-61 38-2-16,61-38 19 0,-53 13 3 15,53-13-9-15,-77-13-41 16,24-8-64-16,53 21 5 0,0 0 25 16,-61-65 35-16,61 65 12 15,0 0 25-15,-45-55 0 16,45 55 0-16,0 0 10 0,-54-13 65 16,1 22-20-16,0 12-1 15,-8 9-12-15,8 4 7 16,-8 0-6-16,0 5-4 0,0-5-15 15,8-8 3-15,0-1-15 16,-1-3 16-16,54-22-28 0,-53 21-13 16,53-21 9-16,0 0 22 15,0 0-24-15,0 0-11 16,0 0 26-16,0 0-5 0,53 5-18 16,-7-1 0-16,15 4 4 15,-8 1 31-15,-7 8-31 0,-46-17 5 16,61 30 1-16,-61-30 18 15,45 47-3-15,-45-47-19 16,16 56 4-16,-16-56 24 16,-23 60 5-16,23-60-18 0,-54 51-12 15,-6-21 13-15,-1-9 2 16,-8-8-3-16,-7-9-17 0,0-8 10 16,-8-5 9-16,-7-12-6 15,7-5-24-15,8-4 7 0,15-4-1 16,8 0 0-16,53 34-5 15,-46-38-5-15,46 38 25 0,8-43 2 16,-8 43-9-16,69-26-3 16,7 13-10-16,0 13 26 15,0 13 6-15,0 13-16 16,-15 4 56-16,-8 8 59 0,-23 14 43 16,-22 12-10-16,-31 13-41 15,-30 8-28-15,-23 9 2 0,-38 5 2 16,-16-5-32-16,-7-9-22 15,8-8-14-15,0-12-6 0,7-18 11 16,15-17-10-16,9-13-100 16,14-22-130-16,15-16-152 15,16-22-261-15,7-17-120 0</inkml:trace>
  <inkml:trace contextRef="#ctx0" brushRef="#br0" timeOffset="1961">1956 0 1945 0,'0'0'293'15,"0"0"44"-15,0 0-54 16,0 0-81-16,0 0-82 0,0 0-50 16,0 0-39-16,0 0-12 15,0 0-19-15,0 0 0 0,0 0 7 16,0 0-21-16,0 0-112 16,0 0-124-16,23 47-132 0,-23-47-208 15,7 68-136-15</inkml:trace>
  <inkml:trace contextRef="#ctx0" brushRef="#br0" timeOffset="4205">1941 51 665 0,'0'0'118'15,"0"0"1"-15,0 0-11 16,0 0-47-16,0 0-37 16,0 0 52-16,0 0 11 0,0 0-64 15,53-4 18-15,-53 4-18 16,53 0-33-16,-53 0 26 0,61-9 15 16,-61 9-21-16,38-12 2 15,-38 12-21-15,0 0 39 16,0 0-28-16,0 0 59 0,0 0-18 15,0 0-43-15,0 0 42 16,-45-9-8-16,45 9-7 0,-46 9-4 16,46-9-16-1,-46 17-10-15,46-17 8 0,0 0-11 16,0 0-7-16,0 0-38 16,0 0-124-16,0 0-219 0,0 0-106 15</inkml:trace>
  <inkml:trace contextRef="#ctx0" brushRef="#br0" timeOffset="5232">1667 3315 1116 0,'0'0'291'15,"0"0"15"-15,0 0-41 0,0 0-83 16,0 0-81-16,0 0-43 16,0 0-18-16,0 0 1 0,0 0-18 15,0 0 3-15,0 0-10 16,0 0 6-16,0 0-12 15,15-43 2-15,-15 43 3 0,23-42-13 16,-23 42 7-16,15-52-9 16,-15 52 14-16,8-51-3 0,-8 51 28 15,-16-38 30 1,16 38-23-16,0 0-6 0,0 0-15 16,0 0-25-16,-45-5 6 15,45 5-6-15,-46 9-84 16,46-9-198-16,0 0-299 0,0 0-152 15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35.5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0 396 940 0,'0'0'275'15,"0"0"60"-15,0 0-20 16,0 0-76-16,0 0-105 16,0 0-36-16,0 0-54 0,0 0-20 15,0 0 9-15,0 0-52 16,0 0 32-16,15-60-3 0,8-4-16 16,22 0 11-16,1 4 1 15,0 0-25-15,-46 60 30 16,68-51-11-16,-68 51-15 0,61-30 9 15,-15 30 9-15,-46 0-24 16,38 43 24-16,-16 8-42 0,-6 9-250 16,-16 4-258-1,-8 5-107-15</inkml:trace>
  <inkml:trace contextRef="#ctx0" brushRef="#br0" timeOffset="2064">274 7 290 0,'0'0'76'16,"0"0"18"-16,0 0-16 16,0 0-19-16,0 0 14 0,0 0-47 15,0 0 6-15,0 0-10 16,0 0-14-16,0 0 1 0,0 0-55 15,0 0 100 1,0 0-54-16,0 0 16 0,0 0-29 16,0 0 34-16,-46 38 4 15,46-38 17-15,-46 47 11 16,46-47-14-16,-38 52 41 0,23-14-49 16,15-38 14-16,-15 52-20 15,15-52 14-15,0 0-24 0,-8 47-8 16,8-47 21-16,0 0-33 15,0 0 5-15,0 0 12 16,0 0 13-16,0 0-37 0,0 0 23 16,0 0 38-16,0 0-63 15,0 0 19-15,0 0-28 16,0 0 55-16,0 0-13 16,8 42-22-16,-8-42 3 0,0 0-14 15,0 0 44-15,0 0-53 16,0 0 15-16,0 0 22 15,0 0-21-15,0 0 32 0,0 43-52 16,0-43 18-16,0 0 40 16,0 0-55-16,0 0 29 15,0 0-9-15,0 0-5 0,0 0 21 16,0 0-19-16,0 0 34 16,0 0-16-16,0 0-3 15,0 0 21-15,0 0-44 16,0 0 15-16,0 0-4 0,0 0 19 15,0 0-45-15,0 0 51 16,38-55-51-16,-8 8 30 16,-30 47 17-16,31-56-25 0,-31 56 20 15,30-60-23-15,-30 60 18 16,0 0 5-16,23-56-8 0,-23 56-17 16,0 0 6-16,0 0-10 15,0 0 17-15,0 0-30 16,0 0 23-16,0 0 44 15,0 0-66-15,0 0 62 0,0 0-54 16,0 0 11-16,0 0 23 16,0 0-17-16,0 0 4 15,0 0 16-15,53-4-25 0,-53 4 17 16,0 0-11-16,0 0 93 16,0 0 11-16,0 0 30 15,0 0-32-15,31 47-32 0,-31-47-18 16,22 43-18-16,-22-43-8 15,0 0-19-15,16 51 8 0,-16-51 1 16,0 0 13 0,15 43-10-16,-15-43-14 0,0 0-2 15,0 0 0-15,0 0 18 0,7 47-8 16,-7-47 5 0,0 0-15-16,-7 43 10 0,7-43-37 15,-23 47-227-15,23-47-217 16,-23 39-133-16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39.1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91 40 949 0,'0'0'87'0,"0"0"26"0,0 0-58 16,0 0 18-16,0 0-16 15,0 0 9-15,0 0-51 16,0 0 7-16,0 0 25 0,0 0-11 16,0 0 2-16,46 60-7 15,-46-60-14-15,0 0 21 16,53 26-17-16,-53-26-11 0,0 0 6 15,0 0-12-15,0 0 3 16,46-35-23-16,-46 35 22 0,0 0 39 16,7-51 47-1,-7 51 19-15,0 0 6 0,0 0-16 16,-68-34-14-16,7 21-33 16,61 13-19-16,-61 4-19 0,61-4-3 15,0 0-2-15,-53 26-16 16,53-26-55-16,0 0-213 15,0 0-303-15,0 0-113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40.4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 0 500 0,'0'0'128'0,"0"0"9"15,-7 55-27-15,7-55 15 16,0 0-22-16,0 52-39 0,0-52 23 16,0 0-39-16,0 0 0 15,0 0-8-15,0 0-10 0,0 0 4 16,53 34-12-16,-53-34-45 15,53 0 27-15,-53 0-26 16,0 0 25-16,0 0 3 0,0 0-14 16,38-56 8-16,-38 56 36 15,0 0 39-15,0-43 12 16,0 43 6-16,0 0-5 0,-53 0-23 16,53 0-7-16,-53 26-19 15,53-26 11-15,-46 34-16 0,46-34-24 16,0 0-18-1,0 0 8-15,-15 56 16 0,15-56-23 16,0 0 11-16,0 0 9 16,0 0-9-16,53 17 15 0,-53-17-15 15,46-17-4-15,-46 17 7 16,30-43 1-16,-30 43 3 16,15-47-4-16,-15 47-14 0,0-47 40 15,0 47-31-15,0 0 10 16,0 0-9-16,0 0 0 15,-53-21 1-15,53 21-1 0,-46 4-87 16,46-4-184-16,0 0-211 16,-53 8-102-16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41.7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0 382 0,'0'0'132'0,"0"0"-22"15,0 0-15-15,53 17 10 0,-53-17-18 16,0 0 14-16,54 9-17 16,-54-9 40-16,0 0 18 15,0 0 26-15,0 0-15 0,0 0 2 16,0 0-44-16,0 0-63 16,0 0-24-16,0 0-41 0,0 0 35 15,0 0-18-15,0 0 0 16,0 0-160-16,0 0-239 15,0 0-146-15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29:17.2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2188 22 374 0,'0'0'72'0,"0"0"28"16,0 0 22-16,0 0-48 0,0 0-26 16,0 0-5-16,0 0-2 15,0 0-41-15,0 0 4 0,0 0-4 16,0 0 11-16,0 0-20 15,0 0-8-15,0 0 39 0,0 0-37 16,0 0-51-16,0 0-19 16,0 0-49-16,0 0-73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1:01.9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 40 616 0,'-19'-40'152'15,"19"40"82"-15,0 0 5 16,0 0-20-16,0 0-58 0,0 0 3 16,0 0-19-16,0 0-4 15,32 59-4-15,-13-12-38 16,-6 4-19-16,-6-4-20 0,-7 1-19 16,0-8-8-16,0 0-7 15,0-40-11-15,-13 51 12 0,6-15-45 16,7-36 28-16,0 0-1 15,-19 36-9-15,19-36 7 16,0 0-3-16,0 0-158 16,0 0-211-16,0 0-180 15,0 0-31-15</inkml:trace>
  <inkml:trace contextRef="#ctx0" brushRef="#br0" timeOffset="935">12 489 655 0,'0'0'242'0,"0"0"75"16,0 0 23-16,0 0-113 0,0 0-41 16,0 0-66-16,0 0-30 15,0 0 48-15,39 29-37 0,0-14-33 16,-6-8-43-16,12-3 5 15,7-4-6-15,6 3-24 16,7 1-9-16,19 0 3 0,6-4 31 16,8 7-23-16,6 0-12 15,6 4-3-15,-6 0 24 16,-1 0-4-16,1 0-13 0,-7 3 6 16,-6-3 21-16,-1 4-25 15,-6-1 4-15,0 1-9 16,-12 0 18-16,-8-4-9 15,1-1 11-15,-7-2-4 0,2-1-12 16,-9 0-11-16,8-3 5 16,-14-4 23-16,7-4-5 0,-7 4-7 15,0-3-7-15,7-5 23 16,-13 5-14-16,0-1-17 16,-39 4 17-16,45-4-9 0,-6 1 7 15,-39 3 0-15,52 0 3 16,-20 0-11-16,-32 0 8 0,39 3 4 15,-39-3-8 1,39 0-11-16,-39 0 21 0,39 0 9 16,-39 0-11-16,0 0-1 15,39 8-3-15,-39-8 0 0,38 0-9 16,-38 0-1-16,52 0 5 16,-19 0 15-16,-33 0-6 0,32 0 9 15,-32 0-5-15,0 0-21 16,0 0 13-16,32 0 71 15,-32 0 5-15,0 0-9 0,0 0-27 16,0 0-24-16,0 0-9 16,33-4-7-16,-33 4 11 0,0 0-11 15,32 0 10-15,-32 0-10 16,32 0 0-16,-32 0-12 16,33-4 26-16,-33 4-14 15,0 0 12-15,0 0 6 0,32-7 53 16,-32 7-5-16,0 0 9 15,0 0 7-15,0 0 9 0,0 0-45 16,0 0-28-16,20-29 9 16,-20 29 11-16,6-36-15 0,0 3-4 15,-12 0-8-15,0-3 6 16,6-1-8-16,-7-7-12 16,1-4 3-16,6-3-3 0,-7 4 3 15,7 3 7-15,-13 1-11 16,7 3 13-16,6 40-9 15,-7-40-11-15,7 40 18 0,-6-37-13 16,6 37-5-16,0 0 11 16,0 0 0-16,0 0 9 15,0 0-6-15,0 0-9 0,0 0-3 16,0 0-67-16,0 0-70 16,0 0-90-16,0 0-102 0,0 0-180 15,0 0-110-15,0 0 37 16</inkml:trace>
  <inkml:trace contextRef="#ctx0" brushRef="#br0" timeOffset="5603">3375 1395 568 0,'0'0'155'0,"0"0"-33"16,0 0 51-16,0 0-24 0,0 0-12 15,0 0 0-15,0 0 30 16,0 0-26-16,0 0 14 0,0 0-36 16,0 0-44-16,0 0-20 15,0 0-27-15,0 0-7 16,0 0-21-16,0 0 0 0,0 0-3 16,-52 8 6-16,52-8-3 15,-58 21 18-15,58-21-7 16,0 0-11-16,-45 45-9 0,45-45-14 15,0 0 27-15,6 47-10 16,-6-47 15-16,39 30-6 0,6-16 1 16,-45-14-20-1,59 7 5-15,-8-3 11 0,-51-4 0 16,52-4 34-16,-52 4-23 16,0 0 1-16,0 0-19 0,0 0 16 15,0 0-30-15,0 0 23 16,0 0-22-16,-65-11 15 15,1 4 8-15,-7 0 7 0,6 0-10 16,7-1 8-16,5-3-12 16,1-3-11-16,52 14 1 15,-52-26 8-15,13 5 15 0,39 21-2 16,0 0-7-16,-39-34 7 16,39 34-15-16,0 0 21 15,0 0-13-15,0 0 16 16,0 0 27-16,0 0 2 0,0 0 16 15,0 0 28-15,0 0 5 16,0 0 35-16,0 0-20 0,0 0-12 16,-19 41-33-16,19-41-24 15,-52 36-16-15,7-10-18 16,-13-8-6-16,6-4 0 0,0-3 0 16,0-7-3-16,7-4 10 15,45 0-3-15,-58-11 2 16,58 11-58-16,-33-33-59 15,14-7-5-15,19-1 8 0,19-2 21 16,7 6 34-16,-26 37 11 16,52-43 13-16,-7 17 25 15,1 12-25-15,-46 14 25 0,39-4 15 16,-39 4 11-16,0 0-8 16,0 0-3-16,0 0-3 0,13 40 26 15,-13-40 13-15,0 0-20 16,-39 36-3-16,0-10 5 15,6-8-5-15,-12-11-9 0,45-7-23 16,-52 15-6 0,7-8 22-16,45-7 25 0,-65 27 28 15,20-2 11-15,45-25-19 16,-58 51 2-16,12 4-6 0,8-8 6 16,5 0-21-16,1 1-25 15,32-48-5-15,-39 54-4 16,39-54 8-16,-45 44 1 0,45-44-78 15,-59 29-129-15,59-29-176 16,-51 7-324-16,51-7-55 0</inkml:trace>
  <inkml:trace contextRef="#ctx0" brushRef="#br0" timeOffset="5833">2804 1061 1725 0,'46'-4'344'0,"-7"0"-41"0,-7 4-58 16,-32 0-83-16,39 0-83 16,-39 0-29-16,26-3-20 15,-26 3-3-15,0 0-27 16,0 0-113-16,0 0-163 0,0 0-300 15,0 0-213-15</inkml:trace>
  <inkml:trace contextRef="#ctx0" brushRef="#br0" timeOffset="6296">2099 1352 1428 0,'0'0'340'0,"0"0"-28"16,0 0-55-16,0 0-65 0,0 0-96 15,0 0-40-15,0 0-25 16,-58-19 3-16,19 12-18 0,39 7-3 16,-46-7-7-1,46 7-22-15,0 0 6 0,0 0 4 16,0 0-4-16,0 0 20 16,-6-40-10-16,6 40-14 0,39-44 5 15,-39 44-5-15,58-33 9 16,-13 15-7-16,-6 15 27 15,-39 3-7-15,0 0 2 0,0 0 31 16,33 47 17-16,-27 0 4 16,-25-3-9-16,19-44-22 0,-46 55-23 15,-12-12-2-15,6-9-1 16,-6-1-17-16,6-11-131 0,52-22-194 16,-72 21-307-16,20-13-166 15</inkml:trace>
  <inkml:trace contextRef="#ctx0" brushRef="#br0" timeOffset="7387">1774 1104 1347 0,'0'0'325'0,"0"0"8"15,0 0-127-15,0 0-67 16,0 0-61-16,0 0 68 0,0 0-62 16,0 0-39-16,0 0-27 15,0 0-9-15,-6 44-17 16,6-44 30-16,0 0-17 0,0 0-5 16,-26 44 3-16,26-44-3 15,0 0-9-15,0 0 3 0,0 0 0 16,0 0-62-16,0 0-16 15,0 0 53-15,0 0 15 0,0 0 7 16,0 0-4-16,0 0 2 16,0 0 1-16,0 0-8 15,0 0 33-15,-52 14-21 16,52-14 20-16,0 0-10 0,-52 29-12 16,52-29 8-16,0 0 0 15,-52 37-14-15,52-37 28 16,-51 32 4-16,51-32-3 0,-46 29-15 15,46-29 2-15,-51 26-7 16,51-26 1-16,-46 15 10 0,46-15-13 16,-45 0 2-16,45 0-4 15,0 0 25-15,-45-19 0 0,45 19-23 16,0 0 7-16,0 0-15 16,-33-43 7-16,33 43-5 15,0 0-1-15,0 0 14 0,0 0 17 16,0 0-17-16,0 0 0 15,0 0-3-15,0 0-1 16,0 0-7-16,0 0 21 16,0 0 0-16,0 0 10 0,0 0-17 15,-13 47-13-15,13-47 1 16,0 0 11-16,0 0 1 0,0 0 11 16,0 0-6-16,-51 15-8 15,51-15-7-15,0 0-11 0,0 0-15 16,0 0-32-16,-20-59 2 15,14 8 14-15,19 8 18 16,6 3 23-16,-19 40 1 16,39-33 3-16,-39 33-9 0,0 0 7 15,52-18-10-15,-52 18 20 16,0 0-17-16,0 0 4 16,0 0 21-16,0 0 15 0,0 47-21 15,0-47 2-15,-20 47-8 16,20-47-6-16,0 0 6 0,-45 51-8 15,45-51-4-15,-45 48 4 16,45-48 18-16,-46 36-7 0,46-36 24 16,-51 44-19-16,51-44 13 15,-46 48-17-15,46-48-16 16,-39 44 20-16,39-44 1 16,-26 43-9-16,26-43 15 0,0 0 21 15,-12 59-27-15,12-59 14 16,0 0-2-16,-13 54-32 15,13-54 17-15,0 0 6 0,0 0 4 16,0 55 34-16,0-55-13 16,0 0 12-16,0 0-34 0,0 0-15 15,0 0 5-15,0 0-5 16,-52 29 26-16,52-29 8 0,-46-7-18 16,46 7-7-16,-45-44 2 15,19 0 13-15,7-3 19 16,6 3 10-16,6 1-23 15,1 2-22-15,6 4-1 0,0 37 0 16,13-47-10-16,0 10 9 16,-13 37-39-16,19-36-153 15,-19 36-164-15,0 0-201 0,26-40-98 16</inkml:trace>
  <inkml:trace contextRef="#ctx0" brushRef="#br0" timeOffset="7629">1062 635 1450 0,'0'0'266'0,"0"0"54"0,39 29-47 16,-13 11-72-16,0 7-35 15,-7 4-57-15,-6 0-50 0,7 4-32 16,-7-8-17-16,-7 0 7 16,0-7-96-16,-6-40-273 15,0 55-381-15</inkml:trace>
  <inkml:trace contextRef="#ctx0" brushRef="#br0" timeOffset="9232">2986 2117 1251 0,'0'0'251'0,"0"0"-50"16,0 0-78-16,45-4-39 15,-13 23 30-15,-32-19-22 16,46 58-28-16,-13-4 47 0,-1-3-29 16,-12 0-34-16,6 0 35 15,-7 1 5-15,-6-8-12 16,-6-1-20-16,-7-6-2 0,0-37-8 15,-20 47-29-15,20-47 0 16,-45 37-8-16,6-12-17 0,39-25 11 16,-46 11-22-1,46-11 22-15,-46-25 7 0,46 25-5 16,-38-55 2-16,18 0-7 16,14 8 9-16,12 0-30 0,7 7 21 15,13 2 3-15,0 2 1 16,-26 36 0-16,53-44-11 15,-8 11-52-15,-13 12-106 0,-32 21-170 16,46-22-249-16,-46 22-47 16</inkml:trace>
  <inkml:trace contextRef="#ctx0" brushRef="#br0" timeOffset="9703">2921 2000 915 0,'0'0'301'16,"0"0"11"-16,0 0-53 16,0 0-72-16,0 0 69 15,0 0-65-15,0 0-28 0,0 0-38 16,-26 51-6-16,0 4 4 15,-13 7-18-15,7 0-15 0,-13 7-14 16,-1 7-20-16,-5 5-20 16,5 3-18-16,1-4-13 15,6-3 5-15,7-16-1 16,6-6-2-16,0-11-10 0,26-44-7 16,-19 40-9-16,19-40-71 15,0 0-98-15,0 0-130 16,0 0-152-16,0 0-199 0,0 0-82 15</inkml:trace>
  <inkml:trace contextRef="#ctx0" brushRef="#br0" timeOffset="10309">3666 2449 720 0,'0'0'194'0,"0"0"37"0,-19 44-35 15,19-44-56-15,0 0 18 16,0 0 20-16,0 0-31 16,0 0-30-16,0 0-79 15,0 0-1-15,0 0-21 0,39-4 0 16,-39 4-6-16,0 0 13 15,32-44-8-15,-32 44 11 16,20-41 37-16,-20 41 7 0,0 0 25 16,0 0-46-16,0 0-15 15,0 0-16-15,0 0-4 0,0 0-4 16,-46 20-4-16,46-20-17 16,0 0 11-16,-39 43-211 15,39-43-263-15,0 0-225 0</inkml:trace>
  <inkml:trace contextRef="#ctx0" brushRef="#br0" timeOffset="10672">2539 2095 1057 0,'0'0'336'0,"0"0"-14"0,0 0-37 16,0 0-74-16,0 0-68 15,0 0 34-15,0 0 37 16,0 0-30-16,0 0-54 0,0 0-31 16,0 0-50-16,0 0-29 15,0 0 2-15,0 0-17 0,0 0-2 16,0 0-97 0,0 0-185-16,0 0-359 0,0 0-252 15</inkml:trace>
  <inkml:trace contextRef="#ctx0" brushRef="#br0" timeOffset="10892">2662 2751 2410 0,'0'0'358'0,"0"0"-59"15,0 0-84-15,0 0-84 16,0 0-60-16,0 0-34 0,0 0-17 16,0 0-28-16,0 0-132 15,0 0-185-15,0 0-352 16,0 0-342-16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44.5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86 2409 0,'53'47'233'0,"8"-30"-99"15,15-22-71-15,23-12-26 0,0-13-101 16,15-8-228-16,-7-22-437 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45.3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3268 1463 2062 0,'0'0'201'15,"0"0"27"-15,0 0-61 0,23 72-58 16,-8-8-20-16,-15-4 1 16,0-60-34-16,-23 86-18 0,1-13-31 15,-24-9 10-15,46-64 2 16,-69 68-19-16,9-21 5 15,60-47 3-15,-69 35-16 0,69-35 8 16,-61-9-26-16,61 9-12 16,0 0-13-16,-38-86-12 0,23 9 29 15,15 5 28-15,8 12-15 16,-8 60 28-16,7-52-7 16,-7 52-7-16,0 0 109 15,0 0 9-15,0 0 13 0,-30 77 1 16,-8 5-40-16,-16-1-23 15,1 0-41-15,-8 5 1 0,-15-9-7 16,-7-9-51-16,-16-8-99 16,7-8-157-16,9-18-229 15,-1-17-270-15</inkml:trace>
  <inkml:trace contextRef="#ctx0" brushRef="#br0" timeOffset="312">3040 1022 1470 0,'0'0'31'0,"46"0"143"16,-46 0-3-16,0 0-69 15,0 0-31-15,60-39-57 0,-60 39 21 16,54-47-27-16,-54 47-21 15,45-55 13-15,-45 55 75 0,0 0 49 16,31-52 26 0,-31 52-40-16,0 0-55 0,0 0 19 15,0 0-21-15,0 0-1 0,-53 39-16 16,53-39-16-16,0 0-16 16,-54 43 3-16,54-43-45 15,0 0-150-15,0 0-268 0,0 0-300 16</inkml:trace>
  <inkml:trace contextRef="#ctx0" brushRef="#br0" timeOffset="595">2431 0 1487 0,'0'0'335'15,"0"0"35"-15,0 0-66 16,-7 64-71-16,7 26-65 0,-8 25-71 16,8 18-37-16,-15 8-14 15,7 4-33-15,-7-4-13 0,-8-4 13 16,-7-4-75-16,-8-9-145 15,-8-8-243-15,-7-10-254 16,-8-16-13-16</inkml:trace>
  <inkml:trace contextRef="#ctx0" brushRef="#br0" timeOffset="809">1716 1565 1752 0,'0'0'326'0,"-61"56"0"16,8 4-69-1,0 4-105-15,-8 9-45 0,-8 8-59 16,1 0-12-16,-8-4-22 0,0 0-47 16,15-13-96-16,-15-8-198 15,15-22-254-15,61-34-127 16</inkml:trace>
  <inkml:trace contextRef="#ctx0" brushRef="#br0" timeOffset="1343">1305 765 1454 0,'0'0'230'0,"0"0"63"0,0 0-90 16,0 0-68-16,0 0-3 16,-61 43-3-16,-15 17 13 0,0 17-11 15,-8 9-31-15,8 12 17 16,8 5-22-16,15-5-36 16,7-4-13-16,15 0-15 0,16-8-21 15,15-14 0-15,0-3 1 16,23-9-11-16,-23-60 6 0,0 0-15 15,38 64 24-15,-38-64-3 16,0 0-23-16,0 0-6 16,0 0-9-16,0 0-12 15,0 0 32-15,0 0-9 0,-68-56 5 16,7 18 10-16,0 8-9 16,0 13 9-16,0 17 22 0,0 8 10 15,0 14 3-15,1 8 20 16,6 17 6-16,1 17-14 15,7 9 1-15,8 12 20 0,8 14-7 16,-1 8 18-16,16 12-2 16,0 14-16-16,15 4-3 0,0 4 9 15,15-4-10-15,0 0-18 16,8-13-1-16,15-13-31 16,-7-17-3-16,-1-17 3 15,1-17-13-15,-1-13-18 0,-30-47-62 16,38 47-134-16,-38-47-101 15,0 0-162-15,69 17-379 0,-24-21-189 16</inkml:trace>
  <inkml:trace contextRef="#ctx0" brushRef="#br0" timeOffset="1581">1237 3726 2706 0,'0'0'227'15,"0"0"1"-15,0 0-31 0,0 0-26 16,0 0-41-16,91 12-75 16,8-12-24-16,7-8-4 0,9-14-34 15,-1 1-72-15,0-5-124 16,-15 1-175-16,-23 8-244 15,-15-5-296-15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43.5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3713 1288 481 0,'0'0'180'0,"0"0"33"16,45-17-3-16,-45 17 65 0,0 0-46 15,0 0 5-15,0 0-34 16,0 0-8-16,0 0-5 15,0 0-21-15,0 0-20 16,-7 51-34-16,7-51-27 0,-46 81-14 16,-15-4-16-16,-7 0-7 15,-1 5-17-15,-7-5 2 0,15 0-10 16,8 0-2-16,15-9-8 16,8-4-5-16,14-8-5 15,16-9-6-15,8 0-1 0,-8-47 0 16,0 0 4-16,23 47 0 15,-23-47 0-15,0 0 0 16,45-4 0-16,-45 4-24 16,0 0-13-16,39-56 3 0,-24 0 21 15,-8 5 3-15,-14 8 3 16,7 43 7-16,-46-42 2 16,0 24-8-16,-14 23 29 0,-1 20 39 15,-8 18 38-15,-7 13 13 16,0 12-10-16,0 5-1 0,7 8-18 15,1 9-35-15,0-4-5 16,-9-5-23-16,17-4-8 16,-17-9-7-16,9-12-60 0,0-13-174 15,-9-9-218-15,9-21-413 16</inkml:trace>
  <inkml:trace contextRef="#ctx0" brushRef="#br0" timeOffset="216">2914 804 1653 0,'76'-34'211'0,"15"4"24"16,8 0-91-16,8 5-63 15,-8-1-33-15,0 9-31 0,-1 0-115 16,-14 4-214-16,-15 0-294 16</inkml:trace>
  <inkml:trace contextRef="#ctx0" brushRef="#br0" timeOffset="772">2457 1172 1549 0,'-45'64'337'0,"45"-64"-28"0,-31 77-57 16,8-8-73-16,23-69-78 16,-38 77-56-16,-7-22-6 15,45-55-17-15,-76 60-2 0,7-21-26 16,1-13 11-16,7-22-5 15,61-4 6-15,-76-9-3 0,76 9 7 16,-69-38-22-16,69 38 4 16,-45-60-3-16,45 60 33 15,-31-56 18-15,31 56-10 16,0 0-14-16,0 0-14 0,0 0 31 16,0 0 11-16,0 0-13 15,0 0 22-15,31 90 15 16,-16-4 9-16,0 8-7 0,-7 8-14 15,-24 10-26-15,-6 3 4 16,-9-8 4-16,-22 0 1 0,-8-4-7 16,-15-13-12-16,-15-5-15 15,-16-25-5-15,-15-13 0 16,-7-21 0-16,-23-22 5 0,0-21 0 16,-1-22-2-16,1-25-12 15,15-21 5-15,16-14 9 0,14-12-5 16,23-13-3-16,31 0 8 15,23-13 0-15,30 9 10 16,38 12-1-16,23 5-14 16,30 13-5-16,23 16 5 0,31 18 6 15,7 9-10-15,8 16-55 16,-1 9-149-16,-7 13-151 0,-15 17-242 16,-7 13-232-16</inkml:trace>
  <inkml:trace contextRef="#ctx0" brushRef="#br0" timeOffset="1300">1194 205 2384 0,'0'0'234'0,"0"0"11"16,0 0-85-16,31-29-70 0,-31 29-34 15,45-35-41-15,-45 35-3 16,46-42-6-16,-46 42 2 16,46-48-1-16,-46 48 1 0,22-51-8 15,-22 51 6-15,0 0-10 16,0 0 4-16,0 0 0 0,0 0 7 16,-45 43-19-16,-8 8-7 15,7 9-183-15,0 4-312 16,-7 0-350-16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6:53.32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1438 1711 1348 0,'-38'35'-43'0,"38"-35"-50"16,-38 38-61-16,38-38-30 16,-31 34-95-16</inkml:trace>
  <inkml:trace contextRef="#ctx0" brushRef="#br0" timeOffset="892">76 0 1293 0,'0'0'208'0,"30"51"53"16,16 14 39-16,7 12-65 0,0 17-10 15,23 17-33-15,1 22-15 16,6 8-46-16,1 13-28 16,7 8-13-16,1 9-23 15,6 1-7-15,-14 7 2 0,-8 5 12 16,0 0-9-16,-22 4-5 16,-1-4-10-16,-23 5 17 0,-7-14-4 15,-15 0 0-15,-24 1-27 16,-14-9 9-16,-16-1-25 0,-7-7 1 15,-15-14 16-15,-8-4 17 16,7-17-1-16,1-17 2 16,-1-13-10-16,8-8-12 15,-7-13-12-15,15-13-4 0,-1-5-5 16,9-12 10-16,-1 0-11 0,0-5-5 16,1 1-12-16,-1-5 2 15,8 0 7-15,0-4 1 16,0-4-1-16,7-5-3 0,9-4-15 15,22-17-49-15,-31 22-69 0,31-22-65 16,0 0-45-16,-23 8-94 16,23-8-158-16,0 0-137 0,-45-21-92 15,7-5-21-15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6:27:01.4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16149 1454 548 0,'0'0'100'16,"0"0"44"-1,0 0-2-15,0 0 38 0,0 0 0 16,0 0-13-16,0 0 11 16,0 0-59-16,0 0-51 0,0 0-12 15,0 0 1-15,0 0-22 16,0 0-10-16,0 0-5 0,0 0 7 15,0 0 5-15,38 26-14 16,-7-9-8-16,-31-17-10 0,38 17 0 16,-38-17 12-16,38 9-18 15,-38-9-9-15,0 0 21 0,0 0 3 16,0 0 2 0,30 8-17-16,-30-8 10 0,0 0 15 15,0 0-8-15,0 0-8 16,0 0 15-16,0 0 6 0,0 0-6 15,0 0-2-15,0 0 26 16,0 0 36-16,0 0-12 0,0 0-10 16,0 0-21-16,0 0-19 15,0 0-5-15,0 0-2 0,0 0-19 16,-53 0 4-16,-8 0 35 16,0 0-42-16,-15 0 2 0,7 5 11 15,-14-1 6 1,7 0-6-16,0 5-14 0,15-1 3 15,7 5 17-15,16-9-6 16,38-4-11-16,0 0 1 0,-38 18 10 16,38-18 10-16,0 0-13 15,0 0 0-15,0 0 17 0,0 0-4 16,46 25-3-16,15-8-11 16,7 9 1-16,16-9 15 0,0 4-9 15,15 5-6-15,-8 4-11 16,8 9 23-16,-8-5-9 0,1 9-6 15,-9-5 10-15,-14 9-2 16,-8-4-11-16,-1 0 9 16,-14-5 7-16,0 1-20 15,-1-5 13-15,-14 0 7 0,-31-34 11 16,45 39-26-16,-45-39 8 16,39 34-8-16,-39-34 8 0,0 0 0 15,0 0-4-15,0 0-1 16,0 0 2-16,0 0 3 0,0 0 7 15,0 0 7-15,7 34-14 16,-7-34-10-16,0 0 1 0,-38 26 12 16,-8-9 0-16,1 0-1 15,-8 0 9-15,-16 0-18 16,1 5 4-16,-24-5 9 0,1 4-13 16,-16-8 12-16,-7 0-17 15,-15-5 34-15,0-8-33 16,-8 0 14-16,7-8 9 0,16-9-16 15,23 4 0-15,7-9-13 0,16-3 5 16,7-1 7-16,15 0-10 16,16-8-31-16,7-4-17 0,15-1-8 15,8 5 32-15,0 34 19 16,15-34 20-16,-15 34-15 0,46-26 6 16,-8 18-7-16,8 8 5 15,-1 17-7-15,9 8 37 0,7 10-19 16,-1 7-12-1,1 5 12-15,-7 5 10 0,-1-1-10 16,-7 5 2-16,-8-1 9 16,0 5 78-16,-8-4 10 0,-7-1-32 15,-8-8 7-15,-15 0 2 16,-8-8-22-16,-22-1-15 0,-23-8-23 16,-23 0-4-16,-16-8 5 0,1-5-12 15,-15-9-1-15,7-8 0 16,0-8 2-16,7-5-49 0,1-13-57 15,15-4-74-15,15-12-98 16,0-14-140-16,8-4-103 16,15-13-66-16</inkml:trace>
  <inkml:trace contextRef="#ctx0" brushRef="#br0" timeOffset="188">14939 1206 1103 0,'0'0'96'0,"0"0"26"16,0 0-53-16,0 0-26 0,0 0-29 16,0 0-102-16,0 0-227 15,0 0-163-15</inkml:trace>
  <inkml:trace contextRef="#ctx0" brushRef="#br0" timeOffset="508">14201 1959 988 0,'0'0'255'0,"0"0"30"16,46 26-7-16,22-1-84 15,1 10-41-15,14-1-56 0,-6 0-74 16,-17 0 3-16,-6 5-12 16,-54-39-6-16,45 55 16 0,-29-12 11 15,-16-43-26-15,-46 47 7 16,-7-12 1-16,-8-18-2 0,-15-13 12 16,0-13 2-16,0-8 23 0,7-13 9 15,16-8-27-15,7-14-6 16,8-12 0-16,8-8-13 0,22-1-15 15,8 9 19-15,8 4-12 16,14 13-40-16,-22 47-180 16,0 0-258-16,39-64-220 0</inkml:trace>
  <inkml:trace contextRef="#ctx0" brushRef="#br0" timeOffset="756">13341 1048 2176 0,'-7'-47'186'0,"7"47"-8"16,0 0 100-16,0 0-38 15,23 51-66-15,-1 26-69 0,16 13-52 16,0 13-32-16,8 8-9 15,-8 9-6-15,8 0-28 0,-16 4-118 16,1-5-142-16,-8-12-202 0,-8-13-206 16,-8-12-42-16</inkml:trace>
  <inkml:trace contextRef="#ctx0" brushRef="#br0" timeOffset="1760">13052 1655 1639 0,'0'0'99'16,"0"0"89"-16,0 0 53 0,0 0-52 16,8 69-84-16,15-9-30 0,-16 4-19 15,1 0-29-15,-8-4-7 16,-15-4-4-16,-8-5-10 0,-8-4-6 15,-14-9 4-15,-9-3 1 16,-6-10 5-16,-1-12-10 0,0-9-31 16,8-8-43-16,7-13-21 15,46 17-9-15,-61-56 25 16,23 1 24-16,8-1 1 0,30 56 27 16,-23-60 27-16,23 60-14 15,0 0 14-15,-8-47 0 0,8 47-4 16,0 0 98-16,0 0 22 0,0 0-8 15,0 0-37-15,-15 56-16 16,-8-5-15-16,0-4-9 0,-7-4-5 16,30-43-17-16,-61 47 7 15,8-13-20-15,-1-17 4 0,9-4 13 16,-1-8-21-16,46-5-28 16,-61-18-32-16,61 18-49 15,-68-55-25-15,68 55 3 0,-53-86 23 16,30 14 44-16,8 12 48 15,15 60-7-15,-8-60 31 0,8 60-23 16,0 0 87-16,0 0 111 0,0 0 3 16,0 0-43-16,0 0-23 15,-23 77-1-15,-7-13-10 0,-16-4-38 16,-7-5-21-16,-16-7-14 16,1-6-11-16,-8-7-5 0,-8-6 0 15,-7-7-12-15,7-9 2 16,-7-13 6-16,-1-5-13 15,16-12 5-15,0-8-34 0,8-14-57 16,7-8 22-16,15-9 1 16,8 5 24-16,8 0 13 0,30 51-1 15,-8-64 22-15,8 64-8 0,23-52 12 16,-23 52 0-16,0 0 3 16,61-17-10-16,-16 21 6 0,-45-4 7 15,0 0-20-15,54 60 20 16,-31-8 14-16,-16-5-6 0,-22-4 25 15,-16 4-3-15,-14-5-11 16,-16-7-3-16,-15-1-11 16,-8-13 2-16,0-4 1 0,1-12-8 15,-1-10 0-15,8-12 4 16,15-4 1-16,61 21 4 0,-61-60-12 16,23 4-18-16,23 1 6 0,15 3 0 15,0 52 10-15,46-51-4 16,-46 51-4-16,68-30 7 0,-15 22 2 15,-53 8 12-15,0 0 3 16,31 51-16-16,-24-4 5 0,-29 0 11 16,-24 0 21-16,-7-8 33 15,-8-5 4-15,0-9 22 16,0-7-22-16,0-10 1 0,8-21 8 16,53 13-4-16,-76-38-25 15,23-14-21-15,15-7-13 0,-1-18-3 16,1-13-12-16,0-17 0 0,8-17 0 15,0-5 6-15,-1-16-23 16,8-5-86-16,0 0-113 0,1-8-140 16,6 4-210-16,9 4-181 15</inkml:trace>
  <inkml:trace contextRef="#ctx0" brushRef="#br0" timeOffset="1937">10534 586 1948 0,'99'-13'264'15,"0"-8"-98"-15,-8-14-72 0,0-3-48 16,-7-5-23-16,-8-4-20 16,-8 9-222-16,-14 3-293 0,-54 35-181 15</inkml:trace>
  <inkml:trace contextRef="#ctx0" brushRef="#br0" timeOffset="2121">10305 1129 1787 0,'-38'52'271'0,"38"-52"80"15,0 0-45-15,0 0-128 16,0 0-88-16,0 0-45 0,54 42-37 15,-54-42-175-15,0 0-242 16,0 0-292-16,0 0-147 0</inkml:trace>
  <inkml:trace contextRef="#ctx0" brushRef="#br0" timeOffset="2368">8555 1685 2102 0,'0'60'275'15,"0"-60"-56"-15,76 82-59 0,-7-10-25 16,-16-3-7-16,0-5-39 16,-22 4-37-16,-8 1-39 0,-31 8 5 15,-22-5-5-15,-24 1-8 16,-14-9-37-16,-16 1-92 15,-7-10-124-15,-8-16-142 0,0-18-144 16,0-8-80-16,8-22 46 16</inkml:trace>
  <inkml:trace contextRef="#ctx0" brushRef="#br0" timeOffset="2664">8099 1750 1264 0,'68'0'269'0,"-68"0"29"16,61 38-71-16,-61-38-56 16,53 68-58-16,-22-8-79 0,-8 0-5 15,-16-8-6-15,-7-52-1 16,-15 64-29-16,0-17 7 0,15-47 12 16,-61 51 7-16,61-51-19 15,-68 26 4-15,7-18-4 0,7-12 20 16,54 4-1-16,-68-51-4 0,15-1-3 15,22 5 36-15,1-4 7 16,22 4-9-16,16-4-27 0,-8 51-8 16,45-69-16-16,-45 69-4 15,61-55-119-15,-61 55-230 0,0 0-336 16,0 0-53-16</inkml:trace>
  <inkml:trace contextRef="#ctx0" brushRef="#br0" timeOffset="2907">7140 654 2395 0,'0'0'147'15,"0"0"-46"-15,0 0 30 16,0 0 98-16,0 0-64 15,0 86-71-15,0 17-40 0,8 12-11 16,7 5-29-16,8 8-10 16,-8 9 7-16,0-4-22 0,-15 4-130 15,0-9-201-15,-15-8-244 16,0-13-187-16</inkml:trace>
  <inkml:trace contextRef="#ctx0" brushRef="#br0" timeOffset="3108">6859 1976 2279 0,'-61'26'242'0,"61"-26"-6"16,-46 81-57-16,0-8-61 15,8-5-53-15,-7-3-35 0,-1-1-25 16,-7 0-11-16,-8-13-157 15,0-4-205-15,0-17-237 0,8-13-87 16</inkml:trace>
  <inkml:trace contextRef="#ctx0" brushRef="#br0" timeOffset="3289">6235 1215 2348 0,'0'0'94'16,"0"0"-25"-16,0 0-58 0,0 0-11 15,0 0-23-15,0 0-218 16,0 0-351-16,0 0-92 0</inkml:trace>
  <inkml:trace contextRef="#ctx0" brushRef="#br0" timeOffset="3704">5489 1300 1871 0,'0'0'181'15,"0"0"22"-15,15 73-33 0,0-4-40 16,1-1-56-16,-9 0-35 15,1 18-6-15,-16 0-24 16,-22-1-2-16,-16-4 4 0,-15-4-22 0,-22-4 11 16,-24-13 5-16,1-13 2 15,-1-17 7-15,1-9-18 16,7-16 1-16,15-22-11 0,15-18-67 16,69 35-52-16,-53-85 22 15,30 8 58-15,31 4 39 0,22 9-13 16,-30 64 20-16,84-60 0 15,0 30 19-15,-8 21-12 0,0 22 0 16,0 22 48-16,-23 12 49 16,-7 12 9-16,-16 14-29 15,-22 0 9-15,-31 8-26 0,-15 0-37 0,-30-4-17 16,-8 0-4 0,-16-12 5-16,-7-10-79 0,8-16-152 15,0-14-178-15,7-12-118 0,8-26-65 16</inkml:trace>
  <inkml:trace contextRef="#ctx0" brushRef="#br0" timeOffset="3884">5192 714 1965 0,'99'-30'221'15,"15"-8"-36"-15,8-5-105 16,0 5-52-16,0 3-3 0,-24 5-163 16,-14 0-328-16,-8 0-267 0</inkml:trace>
  <inkml:trace contextRef="#ctx0" brushRef="#br0" timeOffset="4111">3610 0 2337 0,'0'0'210'16,"-31"115"-35"-16,31 14-20 0,23 16-63 15,7 18-35-15,8-1-32 16,1 1-22-16,-9-1-3 0,-7 1-120 15,-8-5-225-15,-15-8-362 16,-23-13-113-16</inkml:trace>
  <inkml:trace contextRef="#ctx0" brushRef="#br0" timeOffset="4656">3275 843 2177 0,'68'64'186'0,"-7"8"-42"15,-15 14 19-15,-8 8-31 0,-15 5-35 16,-16 3-43-16,-22 1-11 16,-8 12-12-16,-30 1-14 0,-23-9 1 15,-23-4-9-15,-23-18-9 16,-30-21 0-16,-23-12 0 15,0-22-3-15,-8-18 3 0,16-20 0 16,15-26 0-16,15-22 0 16,15-30 0-16,23-21-14 0,16-8 8 15,37-9-1-15,38 8-8 16,39 14 12-16,37 16-7 0,39 18 14 16,7 25 3-16,15 22-7 15,-15 29 2-15,1 22-10 0,-24 17-6 16,-23 22 14-16,-22 20-6 15,-23 18 6-15,-31 17 8 16,-37 5-5-16,-24 12 44 0,-15 9 54 16,-15 4 15-16,1 8 16 15,-1 9-5-15,0 5-17 0,7-1-16 16,16-4-26-16,15-13-12 16,23-8-12-16,23-17-19 0,30-9-2 15,31-13 14-15,22-12 1 16,39-14-5-16,22-12-13 0,31-22-9 15,15-17 0-15,8-17-11 16,-16-17-55-16,-7-25-48 0,-23-9-39 16,-23-18-61-16,-15-8-97 15,-15-8-185-15,-23-18-264 0,-16-21-77 16</inkml:trace>
  <inkml:trace contextRef="#ctx0" brushRef="#br0" timeOffset="4829">3222 2648 2495 0,'0'0'157'16,"0"0"16"-16,-46-22-13 15,46 22-32-15,0 0-49 0,0 0-35 16,0 0-31-16,0 0-13 16,0 0-37-16,0 0-92 15,0 0-121-15,0 0-257 0,-53-21-235 16</inkml:trace>
  <inkml:trace contextRef="#ctx0" brushRef="#br0" timeOffset="5333">749 368 307 0,'0'0'188'16,"0"0"39"-16,30-60 89 16,-30 60 18-16,0 0-51 0,0 0-38 15,0 0-48-15,0 0 21 16,0 0-20-16,-30 55-26 0,-24 35-8 15,-6 30-5-15,-24 30 2 16,-7 29-13-16,-16 23-11 0,1 11 5 16,14 18-39-16,16 5-39 15,23 8-7-15,30 4-4 16,23-13-1-16,23-8 57 16,30-13-9-16,8-13-47 0,15-13 1 15,0-17-18-15,8-13-19 16,-8-17-15-16,0-16 1 0,-7-14-7 15,-9-17 10-15,-6-17 4 16,-16-13-10-16,-38-64-3 0,38 51-1 16,-38-51-1-16,0 0 5 0,0 0 0 15,0 0 12-15,0 0-28 16,0 0-90-16,0 0-79 0,0 0-65 16,0 0-59-1,0 0-73-15,53 30-145 0,-53-30-258 16,0 0-59-16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1:21.1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 0 571 0,'0'0'59'16,"0"0"63"-16,0 0-9 0,0 0 15 15,0 0-63-15,0 0 82 16,0 0-67-16,0 0-2 16,0 0 48-16,0 0 4 0,0 0-9 15,-13 36-20-15,13-36-31 16,-6 51-9-16,-1-7 15 0,1-8-12 16,-7 1-11-16,13-37-26 15,-13 51-27-15,7-15 18 16,6-36-37-16,-13 37 29 15,13-37-10-15,0 0 17 16,0 0-5-16,0 0-9 0,0 0-23 16,0 0 2-16,0 0 22 15,0 0 0-15,0 0-4 0,0 0 7 16,0 0-4-16,0 0-3 16,0 0 11-16,0 0 10 15,0 0-24-15,0 0-11 0,0 0-22 16,0 0 1-16,0 0 29 15,0 0 6-15,0 0-4 0,0 0 4 16,0 0 17-16,51-8-14 16,-12 5 8-16,0 3-14 15,6 3 0-15,7 5-21 0,0-8 24 16,6 7 4 0,7 0 10-16,6 4-17 0,13-4-9 15,1 8 23-15,12-4-27 16,0 3 10-16,0-6 10 0,0 3-1 15,7-1-3-15,-7 1 13 16,-7 4-1-16,1-4-17 16,6 0 0-16,-6 3 10 0,-1 1-22 15,7-4 20-15,-6 0-3 16,-7 3 9-16,7-3-9 0,-14-3-13 16,-5-1 8-16,-8-4 10 15,1 1-1-15,-7 0-9 16,1-1 1-16,-14 1 1 15,0 0 3-15,1-1 2 16,-1-3-2-16,-6-3 4 0,0 3-4 16,-1 0 18-16,1 0-13 15,0-4 9-15,0 8-28 0,0-4 14 16,6 0-3-16,-6-4-13 16,0 4 5-16,6 0 21 15,-6-4 1-15,6 1-18 0,0 3-37 16,-6 0-20-16,7-4 45 15,-1 0-29-15,-6 1 34 16,6-4-5-16,-6-1 3 16,-39 8 16-16,45-7 7 0,-45 7-1 15,39-7 3-15,-39 7-19 16,0 0 1-16,0 0 3 16,0 0 12-16,32-4 12 0,-32 4 4 15,0 0 23-15,0 0-12 16,0 0-2-16,0 0-3 0,0 0-12 15,0 0-16-15,0 0 7 16,0 0 34-16,0 0-24 16,20-40 0-16,-20 40-3 0,6-44 4 15,-6 1-3-15,0 6-20 16,-6-3-6-16,6 0 11 16,0-3-8-16,-7-5 15 15,7 1-7-15,-6 3 9 0,6 11-3 16,0 33 1-16,-7-40-17 15,7 40-3-15,0 0-117 16,0 0-108-16,0 0-186 0,0 0-36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1:23.4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2842 361 1329 0,'26'-37'259'0,"-26"37"23"16,0 0-30-16,0 0-82 15,0 0-51-15,0 0-34 0,0 0-25 16,0 0-18-16,0 0 31 16,0 0 29-16,0 0-7 15,19 37-1-15,-12 6-12 0,-1 1-23 16,-12 7-23-16,6 4-33 15,0-4-6-15,-7 3 9 0,7-7 2 16,0-7-2 0,-6-3-156-16,6-37-211 0,0 36-305 15,0-36-117-15</inkml:trace>
  <inkml:trace contextRef="#ctx0" brushRef="#br0" timeOffset="404">2615 830 1054 0,'0'0'239'0,"-45"-22"13"15,45 22-54-15,0 0-52 16,-39-18-69-16,39 18 3 0,0 0-11 16,0 0-54-16,0 0 7 15,0 0-22-15,0 0-7 0,0-36-2 16,0 36 9-16,0 0 2 16,0 0-2-16,0 0 6 15,45-18 10-15,-45 18 8 16,46 3 54-16,-46-3 22 15,0 0 1-15,0 0 4 0,19 47-9 16,-12-6-1-16,-27-12-18 16,1 3-40-16,19-32-22 0,-45 40-15 15,-1-10 11-15,7-9-82 16,1-2-181-16,38-19-207 16,-39 10-210-16</inkml:trace>
  <inkml:trace contextRef="#ctx0" brushRef="#br0" timeOffset="1193">2415 317 1246 0,'0'0'266'16,"0"0"-29"-16,0 0-41 15,0 0-58-15,-20 58-21 16,14-7-12-16,-1 0-44 0,1 0-3 16,-7-7-7-16,6-1-32 15,1-3-19-15,-14 1 0 16,20-41 14-16,-25 36-12 15,25-36-2-15,0 0 11 0,-52 29-6 16,52-29-76-16,0 0-29 16,0 0-4-16,0 0 36 0,-33-51 26 15,14 4 27-15,13 7-9 16,6 40 19-16,0-44-3 16,0 44 17-16,0 0-1 15,0 0 39-15,0 0 14 16,0 0 3-16,0 0-21 0,0 0-10 15,0 0 11-15,0 0-3 16,0 0-17-16,-13 47 1 0,13-47-31 16,-20 40 6-16,20-40-5 15,0 0 5-15,0 0 4 16,-52 22 7-16,52-22-7 0,0 0-12 16,-45-18-48-16,45 18-9 15,-32-44 1-15,32 44 37 16,-13-54 27-16,13 54-10 15,-7-44 16-15,7 44 4 0,0 0 35 16,0 0-1-16,0 0 14 0,0 0 2 16,0 0-15-1,0 0 17-15,20 58 0 0,-20-10 1 16,-7-5-34-16,1-3-29 16,-14-3 13-16,20-37-3 0,-45 47 4 15,0-11-14-15,-7-10 0 16,7-12 5-16,-1-3-11 15,1-7 6-15,6-11 0 0,0-4 69 16,39 11 5-16,-45-47-25 16,13 3-27-16,19 0 1 15,13 1-15-15,6 2-2 0,14 5-6 16,12 3 3-16,7 1 3 16,6 6-15-16,7 8-50 15,-7 3-158-15,7 4-256 16,-13 11-228-16,6 8-87 0</inkml:trace>
  <inkml:trace contextRef="#ctx0" brushRef="#br0" timeOffset="1366">1871 1198 1518 0,'0'0'246'0,"45"14"-101"0,1-14-68 16,-8-7-36-16,1-8-143 16,-39 15-244-16,39-32-220 15</inkml:trace>
  <inkml:trace contextRef="#ctx0" brushRef="#br0" timeOffset="1589">1923 295 2491 0,'0'0'247'0,"0"0"-107"15,0 0-73-15,0 0-28 16,0 0-22-16,0 0-182 0,0 0-216 15,0 0-297-15,0 0-75 16</inkml:trace>
  <inkml:trace contextRef="#ctx0" brushRef="#br0" timeOffset="2428">1631 219 1666 0,'0'0'212'0,"0"0"-44"16,0 0-10-16,-38-18-40 16,-1 21-37-16,0 12-44 15,39-15-8-15,-52 40-2 0,20 0-7 16,32-40-13-16,-20 47-4 15,20-47 17-15,7 44-25 16,-7-44 12-16,0 0-23 16,39 40 5-16,-39-40 0 0,45 22 25 15,-45-22-9-15,0 0 17 16,0 0-16-16,0 0 4 16,0 0-23-16,0 0 13 0,0 0 3 15,0 0-23-15,-45-11 16 16,-1 3 6-16,1 1 3 0,0-7 1 15,-1-1 2-15,46 15 3 16,-45-29-20-16,6 3-1 16,39 26 10-16,-26-32-10 15,26 32-13-15,0 0 23 0,0 0 3 16,0 0 4-16,0 0 0 16,0 0 6-16,0 0 22 15,0 0 37-15,26 51-6 0,-19-8-10 16,-7-3-32-16,-20-3-18 15,20-37 8-15,-58 47-5 16,6-14 1-16,-13-11-1 0,7-4-9 16,0-7-10-16,0-4 10 15,12-14-6-15,1-4-3 0,45 11-4 16,-45-44-48 0,19 1-26-16,19-1 21 0,20 0 4 15,13 1 14-15,13 6 33 16,6 8 8-16,1 7 7 0,-7 11 10 15,-39 11-1-15,45 4-9 16,-45-4 14-16,0 0-24 16,0 0 22-16,6 44 4 0,-6-44 2 15,-32 47 0-15,-7-18 5 16,-6-7-1-16,-1-8 7 16,8-3 11-16,-8-3-19 0,1-1 10 15,6-3 7-15,0-1 22 16,39-3 2-16,-51 15 28 15,12 7-6-15,0 7 5 16,39-29-13-16,-52 58-14 0,13-11-5 16,7-3 0-16,0-8-24 15,6-3-16-15,26-33-11 0,-46 40-6 16,14-14-68-16,-7-12-115 16,39-14-150-16,-52 15-219 15,13-12-181-15,7-6-46 0</inkml:trace>
  <inkml:trace contextRef="#ctx0" brushRef="#br0" timeOffset="2650">997 11 2573 0,'39'-3'366'0,"-7"3"-29"15,-32 0-15-15,39 0-56 0,-39 0-75 16,0 0-85-16,39-4-43 16,-39 4-39-16,0 0-20 0,0 0-99 15,26-4-163 1,-26 4-142-16,0 0-251 0,0 0-375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1:31.5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91 0 668 0,'0'0'176'0,"0"0"62"15,0 0 2-15,0 0-80 16,0 0 27-16,6 33-15 0,-6-1-36 16,0 5-43-16,0 3-18 15,-6 4-29-15,6 6-5 16,0-2-9-16,0-1-3 0,0-3-17 16,0-4 5-16,-7-7-22 15,7-8 16-15,0 1-15 0,0-26 1 16,0 0-194-16,0 0-143 15,0 0-55-15,7 25-72 0</inkml:trace>
  <inkml:trace contextRef="#ctx0" brushRef="#br0" timeOffset="831">0 593 1153 0,'0'0'158'0,"0"0"19"16,0 0-33-16,0 0 4 0,0 0-58 16,39-11-24-16,-7 4-40 15,13 0-12-15,1-1 21 16,5 5-48-16,8-1 18 0,12 0 13 15,7 4-10-15,6 0-19 16,0 4-7-16,13 0 24 0,0 3-9 16,13-3 9-16,0-1-16 15,0 5 23-15,0-1-13 0,-6-3-14 16,-1-1 9-16,1 1 20 0,-7 3-23 16,0-7-6-16,-6-4 28 15,-1 4-29-15,-12-3 7 0,0 3 13 16,0-7-25-16,-14 3 26 15,1-3 2-15,-7 3 11 0,0 0-37 16,-12 1 23-16,-1-1-1 16,-6 0 0-16,0 4-24 15,-7-3 31-15,-32 3-5 0,39 0 1 16,-7 0-21-16,-32 0 18 16,39 0-4-16,-6 0-16 0,-1-4-1 15,-6 0-10-15,-26 4 17 16,39 0 3-16,0-3-14 0,-14 3 13 15,-25 0-5-15,39-4 25 0,-13 4-12 16,-26 0 8-16,39 0-14 16,-39 0 11-16,32-3-14 0,1 3 22 15,-33 0 5-15,32 0-36 16,-32 0 7-16,39-8 25 16,-13 5 0-16,-26 3-25 0,45-11 11 15,-13 0-7-15,-6 4 23 16,-26 7-6-16,39-15-18 0,-39 15 4 15,33-11 24-15,-33 11-6 16,0 0-8-16,0 0-16 0,25-11-2 16,-25 11 16-16,0 0-4 0,0 0 2 15,0 0-2-15,0 0 21 16,0 0-8-16,0 0-13 0,0 0 5 16,0 0 27-16,26-7 11 15,-26 7-2-15,0 0-19 16,0 0 1-16,0 0 2 0,0 0-19 15,0 0-3-15,7-29 3 16,-7 29-13-16,6-22 12 0,-6 22-5 16,0-26-13-16,0 5 23 15,0 21-16-15,0 0 10 0,0-30-41 16,0 30-77-16,0-29-116 16,0 29-117-16,0-25-78 0,13-1-72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1:34.5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2738 0 182 0,'0'0'88'16,"0"0"22"-16,0 0 16 0,0 0-21 16,0 0 6-16,0 0-18 0,0 0-5 15,0 0-4-15,0 0 0 16,0 0 5-16,0 0-18 0,0 0 1 15,0 0-4-15,0 0-13 0,0 0-3 16,0 0-15-16,0 0 12 16,0 0-9-16,0 0 14 0,0 0-29 15,0 0-8-15,0 0-6 16,0 0 13-16,0 0-3 16,0 0-21-16,0 0 0 0,0 0 15 15,0 0 11-15,-13 29-4 0,13-29 8 16,-6 40-25-16,6-7-8 15,-7 0 14-15,7 3 12 0,0 4 7 16,0-3 21-16,0-1-19 0,0 4 1 16,-6 4 1-16,-1-4-2 15,1 0-35-15,-1 0 7 0,1-4 4 16,6-3 5-16,-7-4-7 16,7-29 9-16,-13 33-2 0,13-33 41 15,-6 36-14-15,6-36-13 16,0 0-11-16,0 33-13 0,0-33 4 15,0 0-11-15,0 0 18 16,0 0 27-16,0 0 11 0,0 0-19 16,0 0 2-16,0 0-15 0,0 0-29 15,0 0 6-15,0 0 3 16,0 0-5-16,0 0 10 0,0 0 5 16,0 0 0-16,0 0-10 15,0 0-9-15,0 0-1 0,0 0 7 16,0 0 3-16,0 0 9 0,0 0-3 15,0 0-54-15,0 0-9 16,0 0-51-16,0 0-2 16,-32-44-1-16,12 8 5 0,14 3 33 15,-7 4 0-15,0 0 20 0,13 29 18 16,-7-37 23-16,7 37 12 16,0-32 8-16,0 32-18 0,0 0-7 15,0 0 17-15,0 0 19 16,-6-29-5-16,6 29-10 0,0 0-12 15,0 0-2-15,0 0 16 0,0 0 22 16,0 0-31-16,0 0-23 16,0 0 32-16,0 0 15 15,0 0-21-15,0 0 5 0,0 0-22 16,0 0 13-16,0 0 9 0,0 0 2 16,0 0 1-16,0 0 12 15,0 0-16-15,0 0-18 0,0 0 14 16,0 0 6-16,0 0 21 15,0 0-9-15,0 0 11 0,0 0-6 16,0 0-15-16,0 0-23 0,0 0 7 16,0 0 74-16,0 0-2 15,0 0 0-15,0 0-12 0,0 0 3 16,0 0-27-16,26 36-8 0,-7-3 4 16,1-1 7-16,-14 1-11 15,7-4 4-15,-13-29-27 16,6 44-3-16,1-8 21 0,-7-36-11 15,6 37 5-15,-6-37-6 16,7 29-12-16,-7-29 9 0,0 0 0 16,0 0 4-16,0 0 22 0,0 0 11 15,0 0 2-15,0 0 6 16,0 0 7-16,0 0-20 0,0 0-16 16,0 0 0-16,0 0-9 0,0 0-18 15,0 0 6-15,26-15 5 16,-26 15-5-16,26-18 11 0,0 4-2 15,-7 3-4-15,-19 11 0 16,26-15 0-16,0 4 3 16,-26 11-3-16,32-14 0 0,-32 14 0 15,20-11-6-15,-20 11 2 0,0 0 4 16,0 0 7-16,0 0-7 16,19-11-3-16,-19 11 3 0,0 0 3 15,0 0 2-15,0 0 1 0,0 0-11 16,0 0-4-16,0 0 14 15,0 0-10-15,0 0 7 0,0 0-65 16,0 0-63-16,0 0-78 0,0 0-44 16,0 0-87-16,0 0-41 15,0 0-20-15</inkml:trace>
  <inkml:trace contextRef="#ctx0" brushRef="#br0" timeOffset="1372">2175 1248 1084 0,'0'0'97'0,"0"0"102"16,0 0 47-16,0 0-35 0,0 0-73 16,-20 37-16-16,8-4-49 15,-1-4-5-15,0 3-37 0,13-32-18 16,-7 37 2-16,7-4-1 15,0-33-2-15,-6 36-19 0,6-36 7 16,0 0 0-16,0 0-112 16,0 0-148-16,0 0-181 15,0 0-45-15</inkml:trace>
  <inkml:trace contextRef="#ctx0" brushRef="#br0" timeOffset="1728">2531 906 549 0,'0'0'126'0,"0"0"17"15,0 0-33-15,0 0-14 0,0 0-21 16,0 0-13-16,0 0-5 16,0 0-17-16,0 0 20 0,-32-11 41 15,32 11 1-15,-39 0-32 0,0 4 16 16,7 0-36-16,32-4-33 16,-59 11-7-16,14-4 35 0,6-4-53 15,39-3 8-15,-45 8 7 16,45-8-14-16,-46 14 7 15,46-14 15-15,0 0-111 0,-38 33-141 16,38-33-76-16,-13 40-37 0,13-40-54 16</inkml:trace>
  <inkml:trace contextRef="#ctx0" brushRef="#br0" timeOffset="2168">1935 1423 637 0,'-25'-44'129'0,"25"44"-3"16,0 0-51-16,-13-40-4 0,13 40-33 16,0 0-16-16,0 0 10 15,0 0-18-15,0 0-2 0,0 0-12 16,32-18 15-16,-32 18-22 0,45-11 30 15,-45 11-32-15,39 0 15 16,-39 0-14-16,0 0 4 0,0 0 20 16,0 0-25-16,39 4 9 15,-39-4 4-15,0 0 4 0,0 0 6 16,0 0-5-16,0 0 49 0,0 0-28 16,0 0 35-16,0 0 38 15,0 0 3-15,-45 18-21 16,45-18 6-16,-46 36-23 0,7-6-17 15,39-30-20-15,-45 40-5 0,45-40-20 16,-45 47 25-16,12-14-22 16,8-1 5-16,25-32 8 0,-33 33-11 15,33-33-11-15,-32 29 10 16,32-29-16-16,-33 29-92 0,33-29-154 16,0 0-113-16,-32 11-39 0,32-11-41 15</inkml:trace>
  <inkml:trace contextRef="#ctx0" brushRef="#br0" timeOffset="2388">1780 1106 1170 0,'0'0'228'15,"0"0"15"-15,0 0-61 0,0 0-79 16,0 0-46-16,0 0-48 16,0 0 1-16,32-21 13 15,-32 21-249-15,0 0-179 0,0 0-32 16,0 0-20-16</inkml:trace>
  <inkml:trace contextRef="#ctx0" brushRef="#br0" timeOffset="2880">1618 1234 794 0,'-6'36'139'16,"6"-36"12"-16,0 0-35 0,0 44-38 15,0-44-46-15,0 36-10 16,0-36 1-16,0 0-3 0,-13 40-20 15,13-40-5-15,0 0 29 16,0 0-24-16,-39 26-6 0,39-26 6 16,0 0-13-16,0 0 27 0,-39-4-28 15,39 4-12-15,0 0-19 16,-19-44 29-16,12 12 37 0,7 32 3 16,0 0 28-16,0-37-67 15,0 37 24-15,0 0 108 0,0 0-3 16,0 0 14-16,0 0-54 15,0 0-3-15,26 51 14 0,-19-11-4 16,-7 0-31-16,-13-3-12 16,-7 3-8-16,-6-11 5 0,-6-4 9 15,0 1-34-15,-1-8 7 16,7-3-21-16,-6-5 10 0,32-10 5 16,-45 4-11-16,12-11 17 0,33 7-27 15,0 0 15-15,-32-40-5 16,13-4-20-16,12 8 8 0,7-4 19 15,0 0-7-15,13 3 3 0,-13 37-3 16,32-36-64-16,-32 36-37 16,46-29-112-16,-8 11-118 15,-38 18-90-15,46 0-34 0</inkml:trace>
  <inkml:trace contextRef="#ctx0" brushRef="#br0" timeOffset="3061">1301 1845 1193 0,'32'-7'104'16,"-32"7"-9"-16,52-18-69 15,-7-4-13-15,1-4-102 0,-7 1-138 16,-1 3-114-16</inkml:trace>
  <inkml:trace contextRef="#ctx0" brushRef="#br0" timeOffset="3295">1340 990 1267 0,'-13'-33'187'0,"13"33"-26"15,0 0-45-15,0 0-67 16,0 0-40-16,0 0 21 0,0 0-162 16,0 0-152-16,0 0-103 15,0 0-97-15</inkml:trace>
  <inkml:trace contextRef="#ctx0" brushRef="#br0" timeOffset="4217">997 968 1125 0,'0'0'170'0,"-46"-7"60"16,46 7-73-16,-45 18-48 0,45-18-39 15,-39 40-58-15,20-4-9 16,19-36 25-16,-13 44-21 0,19-4-14 16,-6-40 24-16,26 37-28 15,-26-37 11-15,46 32-7 0,-1-10-94 16,-6-4 0-16,-39-18 8 15,39 11 18-15,-39-11 48 0,0 0 5 16,0 0 5-16,0 0 13 16,0 0-27-16,0 0 4 0,0 0 40 15,-39-3-1-15,-7 6-4 0,1 1 6 16,45-4-10-16,-58 0 20 16,6-7-2-16,52 7-1 0,-52-8 13 15,13-3-34-15,39 11 21 16,0 0-31-16,0 0 0 15,-45-36 23-15,45 36 6 0,0 0-10 16,-13-36-13-16,13 36 23 0,0 0-34 16,0 0 15-16,0 0 46 15,0 0-20-15,0 0 28 0,0 0-36 16,0 0 4-16,7 36 4 0,-7-36 13 16,0 40 8-16,0-40 12 15,-13 44-35-15,13-44 4 0,-26 36 4 16,26-36-30-16,0 0-2 15,-45 33 0-15,6-15 2 0,39-18 21 16,-46 4-38-16,46-4 8 0,-38-11-35 16,38 11-28-16,-26-33-40 15,26 33-27-15,-7-55 37 16,7 8 47-16,20 7 22 0,-7 7-3 16,-13 33 52-16,25-36 12 15,-25 36 8-15,0 0 44 0,33-22 11 16,-33 22-1-16,0 0 0 0,0 0-25 15,0 0-25-15,19 37 16 16,-19-37 1-16,0 47 8 0,-6-7-40 16,6-40-18-16,-20 44 6 0,7-8 10 15,13-36-38-15,-25 40 7 16,25-40 12-16,0 0 4 16,0 0-10-16,-39 33 6 0,39-33-6 15,0 0-13-15,-39 11 10 16,39-11 14-16,0 0-20 0,0 0 0 15,-39-29 1-15,39 29 8 0,0 0 7 16,0 0 0-16,0 0-12 16,-39-26-1-16,39 26 25 0,-39 7 55 15,39-7-26-15,-39 33 21 16,7 0 7-16,6 3-5 0,7-3-23 16,-7-4-12-16,6 4-24 0,20-33 7 15,-32 36-26-15,32-36 18 16,-32 33-20-16,32-33 6 15,0 0-202-15,-39 22-175 0,39-22-119 16,0 0-43-16</inkml:trace>
  <inkml:trace contextRef="#ctx0" brushRef="#br0" timeOffset="4452">537 793 2253 0,'0'0'227'15,"26"-25"34"-15,-26 25-38 0,0 0-74 16,0 0-58-16,0 0-53 0,0 0-19 16,0 0-2-16,0 0-17 15,0 0-8-15,0 0-131 0,0 0-123 16,0 0-183-16,0 0-204 15,0 0-140-15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1:41.0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156 0 381 0,'0'0'88'0,"0"0"3"16,0 0-12-16,0 0 15 0,0 0 28 15,19 32-34-15,-19-32 66 16,7 44-26-16,-7-4 5 15,-7 4-1-15,1 7-1 0,-1 7-5 16,7 4-28-16,-6 3-11 16,6 4-57-16,-7-3-13 0,1 3-1 15,-1-3 3-15,7-5 14 16,0-10-33-16,0-3 2 16,7-8-2-16,-7-4 13 0,0-7 3 15,0-29-11-15,0 29 3 16,0-29 5-16,0 0 26 0,0 0 73 15,0 0-50-15,0 0-23 16,0 0-14-16,0 0-19 0,0 0-6 16,0 0 0-16,0 0 0 15,0 0-17-15,-20-36 21 16,7 0 0-16,0-1 6 0,0 4 4 16,-6-3-18-16,6 3 4 15,7 1 9-15,-7-1-13 16,6 4-7-16,7 29 11 0,-13-37 2 15,13 37 2-15,-13-29 17 16,13 29-31-16,0 0 6 0,0 0-3 16,0 0-16-16,0 0 18 15,0 0 7-15,0 0-2 0,0 0 4 16,7 33 52-16,-1 0 1 16,7 7-20-16,0 3-19 0,0 5-13 15,0 3-1-15,0-4 2 16,-7 0 6-16,7 1 0 15,-13-12-4-15,7-3-8 0,-7-33 13 16,6 29 7-16,-6-29 24 16,0 0-7-16,0 0 2 0,0 0 20 15,0 0-16-15,0 0-22 16,0 0-8-16,0 0 1 16,0 0-6-16,39-40-8 0,-13-4 6 15,6 4-6-15,-6 0-3 16,7 4-6-16,-1 10 1 0,0 4 8 15,1 8 4-15,-1 7-4 16,1 3-7-16,-14 4-156 0,-19 0-177 16,0 0-233-16,26 33-86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1:42.7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0 124 1526 0,'45'18'306'0,"-6"-10"-35"15,7-16-89-15,5-3-79 16,-5-3-34-16,5-8-109 0,-5-4-255 16,-1-3-298-16,-19-11-146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1:41.4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1062 142 985 0,'0'0'255'0,"7"-40"-33"15,-7 40-60-15,0 0-52 16,0 0 41-16,0 0-12 0,0 0-39 16,0 0-21-16,32 40-2 15,-6-3-23-15,-13 3-10 0,0 3-31 16,0-3 6-16,-6 4-4 16,-1-4 5-16,-6-7-23 0,6-4 11 15,-12-4-16-15,6-25-290 16,0 0-287-16,-13 33-100 0</inkml:trace>
  <inkml:trace contextRef="#ctx0" brushRef="#br0" timeOffset="347">1017 477 991 0,'-39'-7'252'0,"39"7"83"16,-32 0-75-16,32 0-83 15,-39 0-72-15,39 0-42 0,-32-4-34 16,32 4-15 0,0 0-1-16,0 0-13 0,0 0 0 15,0 0-4-15,6-33 1 16,-6 33 9-16,0 0 2 0,39-21-8 15,-39 21 14-15,32 0-19 16,-32 0 8-16,0 0 36 0,26 36 7 16,-19-3 3-16,-14 3-8 15,-6 1-25-15,-6-1-8 0,0 0 0 16,-14 1 2-16,7-8-99 16,-13 0-195-16,7-11-220 0,0 0-83 15</inkml:trace>
  <inkml:trace contextRef="#ctx0" brushRef="#br0" timeOffset="1120">622 0 1148 0,'0'0'202'15,"0"0"45"-15,0 0-23 16,0 0-59-16,0 0-60 0,0 0-21 16,33 37-16-16,-1 10-31 15,-19 4-6-15,0-4 3 0,-13 4-12 16,0-3 2-16,-7-5-31 15,-6-3 14-15,-6-11-5 16,19-29-2-16,-26 37 14 0,26-37-2 16,-39 22-12-16,39-22-5 15,-32 7-2-15,32-7-5 16,0 0-3-16,0 0-35 0,-26-47-9 16,13 3 24-16,13 44 19 15,7-44-6-15,-7 44 19 0,0 0-3 16,0 0 19-16,0 0-7 15,0 0-23-15,0 0 17 0,0 0 9 16,0 0-4-16,0 0 38 16,-7 40-13-16,7-40-19 0,-19 37-3 15,19-37 4-15,-26 36-9 16,26-36-8-16,-39 29 9 0,39-29-9 16,-32 15 5-16,32-15-6 15,-33 3 6-15,33-3 4 16,-32-18-22-16,32 18-27 15,-20-40-19-15,8 7 35 0,12 33 16 16,-7-36-8-16,7 36 4 16,0 0 9-16,0 0-7 0,0 0 15 15,19 36 37-15,-12 8-1 16,-1 3-4-16,-6-3 10 0,-6 3 13 16,-1 1-6-16,-5-1-18 15,-1-3-10-15,-13-4-15 0,0-4 0 16,-7-10-6-16,1-8 0 15,-7-7 23-15,7-11-11 0,6-8 35 16,0-10-16-16,0-11-5 16,13-11-3-16,-6-11-12 0,12-7-11 15,1 0 0 1,6-1 3-16,6 5 8 0,7 3-11 16,7 15-15-16,-1 3 11 15,-19 33-123-15,39-22-251 0,-7 15-249 16,1 14-61-16</inkml:trace>
  <inkml:trace contextRef="#ctx0" brushRef="#br0" timeOffset="1488">208 204 2064 0,'0'0'53'16,"0"0"-20"-16,0 0-10 0,0 0-23 15,-19-36-226-15,19 36-305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1:46.5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1730 0 743 0,'0'0'80'0,"0"0"32"0,0 0 34 15,0 0-58-15,0 0-15 16,0 0-8-16,0 0-5 0,0 0 81 16,0 0-27-16,0 0-34 15,19 29 1-15,-19-29 21 0,0 40-29 16,0-7-18-16,0-33-19 15,0 40 60-15,-13-4-13 16,7 4-42-16,-7 4 15 0,0 0-18 16,-6 7-16-16,-1 3 12 15,1 5-21-15,-1-4 6 16,-6 0-19-16,7-1-5 0,0-7 24 16,6-6-12-16,13-41-10 15,-20 43 24-15,20-43-36 0,0 0 15 16,-13 37 7-16,13-37 1 15,0 0 17-15,0 0 13 0,0 0-15 16,0 0-12-16,0 0 19 16,0 0-39-16,0 0 9 15,0 0 0-15,-19-37-12 0,19 37 8 16,-7-51 14-16,1 11-8 16,-1 4-7-16,7 36 8 15,-6-51 0-15,6 14-13 0,0 37 24 16,-6-43-14-16,-1 14 0 15,7 29 3-15,-6-33-7 0,6 33-4 16,0-30 14-16,0 30-3 16,0 0-17-16,0 0 11 0,-7-29 3 15,7 29 18-15,0 0-29 16,0 0 5-16,0 0 12 16,0 0-11-16,0 0-6 0,0 0 17 15,0 0-2-15,7 41-2 16,-7-41 0-16,0 43 4 15,0-43-11-15,-7 48 12 0,7-8-7 16,0-40-6-16,-6 43 17 16,6-43-18-16,-7 40 4 0,7-40 16 15,0 0-21-15,-6 40 14 16,6-40 8-16,0 0-31 0,0 0 20 16,0 0 24-16,0 0-8 15,0 0 7-15,0 0-6 0,0 0-20 16,45 22 6-16,-45-22 11 15,45 0-17-15,-12-3-11 16,-33 3 20-16,45-22 0 16,-13 4-4-16,-6-1 0 0,-26 19 9 15,33-25-26-15,-33 25-4 16,0 0 26-16,0 0-13 0,0 0-11 16,0 0 11-16,0 0 8 15,0 0-1-15,0 0-24 0,0 0 15 16,0 0-140-16,0 0-144 15,0 0-176-15,0 0-96 0,0 0-45 16</inkml:trace>
  <inkml:trace contextRef="#ctx0" brushRef="#br0" timeOffset="473">1102 1242 498 0,'0'0'159'16,"0"0"-7"-16,0 0 35 15,0 0-35-15,0 0-30 0,0 0-9 16,0 0-59-16,0 0-4 16,0 0-19-16,-45-33 5 0,45 33-11 15,0 0-23-15,0 0 15 16,0 0 32-16,-33-43-42 16,33 43-7-16,-6-51 11 0,6 51-38 15,0 0 17-15,39-55 30 16,-39 55-44-16,45-33 24 0,-45 33 2 15,0 0 17-15,52 4-12 16,-52-4-2-16,0 0 81 0,19 65-36 16,-25-14 18-16,-14-3 2 15,1-5-45-15,19-43 8 16,-52 60 3-16,13-17-46 0,-6-10 3 16,13-4 9-16,32-29-109 15,-52 26-155-15,52-26-86 16,-40 10-13-16,40-10-27 0</inkml:trace>
  <inkml:trace contextRef="#ctx0" brushRef="#br0" timeOffset="1384">927 933 526 0,'0'0'167'0,"0"0"-30"16,0 0 31-16,0 0-24 0,0 0-12 16,0 0-26-16,-39 40-44 15,39-40-9-15,-33 47-33 0,33-47 18 16,0 0-23-16,-19 40 18 16,19-40-58-16,0 0 14 0,0 0 6 15,0 0 52-15,0 0-21 16,0 0-51-16,0 0 25 15,0 0 14-15,0 0-2 16,0 0-51-16,0 0 49 0,0 0 21 16,0 0-31-16,0 0-4 15,0 0-4-15,0 0 16 0,0 0 30 16,-46 18 55-16,46-18-59 16,0 0 16-16,-51 44 33 0,5-8-41 15,46-36 0-15,-45 40-42 16,45-40 21-16,-45 37-9 0,45-37-31 15,-46 23 14-15,46-23 15 16,-45 14 3-16,45-14-24 0,-39 0 16 16,39 0 0-16,0 0 2 15,-39-22 13-15,39 22-20 16,0 0-20-16,-39-48 20 16,39 48 10-16,-25-44-17 0,25 44 3 15,-7-54 28-15,7 21-56 16,0 33 37-16,13-40 6 0,-13 40-26 15,0 0 4-15,32-40 8 16,-32 40 22-16,0 0-16 0,46-26-13 16,-46 26 10-16,0 0-13 15,51 4 8-15,-51-4 23 0,0 0-9 16,46 29-4-16,-46-29-2 16,0 0-21-16,19 51 33 15,-19-51-13-15,0 47 8 16,0-47-10-16,-19 40 13 0,19-40 4 15,0 0-17-15,-52 40 25 16,13-14-2-16,39-26-16 0,-52 33-14 16,14-7 16-16,38-26 4 15,-39 40-9-15,6-3-10 0,7-1 31 16,1 0-3-16,25-36-17 16,-13 55 19-16,0-15-15 0,6-7-9 15,1-4 45-15,6-29 85 16,-7 33-18-16,7-33-15 15,-19 32-48-15,19-32-22 16,-39 22 32-16,7-11 9 0,32-11 3 16,-46 0 2-16,46 0-20 15,-32-22-8-15,13-7-13 0,6-11-23 16,13-4 12-16,6-6-21 16,7-9 0-16,6 1 7 0,1 7 1 15,-1 4-16-15,-6 9 8 16,-13 38-67-16,0 0-100 0,20-32-129 15,-20 32-172-15,0 0-75 16,0 0 14-16,0 0 29 16</inkml:trace>
  <inkml:trace contextRef="#ctx0" brushRef="#br0" timeOffset="1668">395 284 505 0,'0'0'110'16,"0"0"-41"-16,0 0 106 0,0 0-9 15,0 0-3-15,0 0 4 16,-13 47 37-16,1 4-6 0,5 1-37 15,1-5-11-15,-1 1-52 16,1-5-34-16,6 5-39 0,-7-5-7 16,14-3-18-16,-7-40-3 15,0 48-21-15,0-48-310 0,0 51-255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2:00.5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403 193 1103 0,'0'0'284'0,"0"0"-42"15,0 0-103-15,0 0-48 16,0 0 77-16,0 0 5 0,0 0-61 15,0 0-40 1,-46 18-27-16,7-4-26 0,-6-3-16 16,0-7 23-16,-1-1-22 15,1-6 8-15,6-1-19 0,39 4 34 16,-51-11-13-16,51 11-11 16,-33-22 7-16,33 22-6 15,-13-40 1-15,20 4-22 0,19 0 26 16,6 3-13-16,7 7 1 15,-7 8-2-15,7 7-2 0,-7 11 20 16,-32 0-25-16,39 26 16 16,-39-26 11-16,20 51-18 0,-14 0 10 15,1-4-18 1,-1-3 11-16,-6-1 9 0,0 1-24 16,0 3 20-16,0-47 8 15,19 55-7-15,-6-11 4 0,-13-44-13 16,33 43 3-16,-33-43-11 15,39 44 11-15,-39-44 12 0,38 36-15 16,-38-36 14-16,0 0-7 16,0 0-17-16,0 0-248 15,33 29-282-15,-33-29-218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29:55.89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595 153 156 0,'0'0'-14'0,"0"0"14"16,0 0-11-16,0 0 11 0,0 0 9 15,0 0-6-15,0-33 39 16,0 33 50-16,0 0 52 0,0 0 14 16,7-32 19-16,-7 32 45 15,0 0-28-15,0 0 46 16,0 0-28-16,0 0-59 0,0 0 21 15,0 0-49-15,0 0-41 16,0-29-11-16,0 29-31 0,0 0-17 16,0 0-5-16,0 0 0 15,0 0 19-15,0 0 9 0,0 0 38 16,0 0-27-16,0 0 11 16,-20 29-24-16,20-29-1 0,-26 36-10 15,26-36-11 1,-32 33-9-16,32-33-15 0,-39 25 19 15,7-14-23-15,32-11 18 16,-33 7-14-16,33-7 29 0,-38-10-20 16,38 10 1-16,-26-22 5 15,26 22-18-15,-26-44-1 0,13 11-3 16,6 4 22-16,7 29-32 16,-13-33 25-16,13 33-15 0,0 0 11 15,0 0 11-15,0-29-19 16,0 29 7-16,0 0-18 0,0 0 22 15,0 0 17 1,0 0-4-16,0 0 28 0,0 0-7 16,-13 40 2-16,0-11-7 15,13-29-13-15,-19 40-4 0,0-7-12 16,19-33-7-16,-33 37 4 16,33-37-4-16,-26 29 0 0,26-29 5 15,0 0-2-15,-38 11 6 16,38-11-2-16,-39-11 0 0,39 11-5 15,-33-33-2-15,14 4 0 16,19 29 5-16,-26-33 10 0,26 33-9 16,0 0-6-16,-19-29 6 15,19 29-6-15,0 0-4 16,0 0 4-16,0 0 16 16,0 0 22-16,0 0 15 0,0 0 8 15,25 40-1-15,-5 4-3 16,-7-1 5-16,6 5 16 0,1-1-12 15,6 0-6-15,-13 4 14 16,12-3-16-16,-5-5-10 0,-1 1-3 16,-19-44-10-16,26 47 6 15,-26-47 2-15,26 44-9 0,-26-44 9 16,26 44 15-16,-26-44 2 16,13 40-12-16,-13-40-14 15,0 0-16-15,6 36 1 0,-6-36-10 16,0 0 3-16,0 0-12 15,0 0 19-15,0 0 0 0,0 0-26 16,0 0 19-16,0 0-6 16,0 0-11-16,0 0 12 0,0 0-7 15,0 0 0-15,0 0-9 16,0 0 4-16,0 0-13 16,0 0-89-16,0 0-140 0,0 0-90 15,0 0-78-15,0 0-235 16,0 0-311-16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2:01.2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0 785 0,'0'0'156'16,"0"0"-14"-16,0 0-71 16,0 0-48-16,0 0 0 0,0 0-17 15,39 26-6-15,-39-26-50 16,45 7-165-16,-6 0-79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2:01.4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16 400 0,'0'0'109'16,"0"0"27"-16,33 0-8 15,-33 0-54-15,0 0-1 16,0 0-64-16,38-10 14 16,-38 10-16-16,0 0-92 0,46-6-20 15,-14 6-80-15,0 0-45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2:01.6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0 164 0,'0'0'6'0,"38"0"1"16,-38 0-55-16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2:01.8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14 566 0,'0'0'119'16,"39"0"-31"-16,-39 0-49 0,39-7-25 15,-39 7-11-15,45-4-69 16,-12 1-106-16,-33 3-43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2:02.0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0 671 0,'0'0'190'0,"0"0"14"15,32 7 7-15,-32-7-86 16,0 0-62-16,39 4-20 16,-39-4-24-16,45 0-107 15,-45 0-143-15,39 7-73 0,-13 0-49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2:02.1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0 697 0,'0'0'163'0,"0"0"2"16,0 0-50-16,0 0-10 15,0 0-77-15,0 0 8 0,0 0-16 16,0 0-7-16,0 0-177 16,0 0-163-16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1:37.9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3162 0 543 0,'0'0'231'15,"0"0"28"-15,0 0-31 0,0 0 3 16,0 0-24-16,0 0 20 15,0 0-30-15,0 0 47 16,0 0-12-16,-39 69-22 0,-32 18-38 16,-20 26-12-16,-26 29-35 15,-25 29-25-15,-13 18-13 16,-14 19 3-16,-5 10-11 0,-14 0-20 16,7-3-22-16,12-11-19 15,7-18 8-15,27-19 5 16,12-18 3-16,19-18-5 0,13-18-7 15,7-11-17-15,7-11 0 16,12-11 0-16,0-4 10 0,0-3-6 16,1-4-14-16,-1-10 5 15,7-12 0-15,6-3 10 0,6-12-10 16,46-32 0-16,-38 29-4 16,38-29 11-16,0 0 3 15,0 0-15-15,-39 26 5 16,39-26-3-16,0 0 0 0,0 0 8 15,0 0 2-15,0 0 3 16,0 0-10-16,0 0-16 0,0 0-5 16,0 0 6-16,0 0 7 15,0 0-7-15,-13-58-7 0,13 3-16 16,13-10-8-16,0-5 5 16,0 1 20-16,6 4 16 0,-12 10-1 15,6 8 3-15,-1 14-4 16,-12 33-2-16,0 0 4 15,0 0 9-15,0 0-10 16,0 0 6-16,0 0-3 0,-25 58 25 16,-8 8 0-16,1 7 20 15,0 3 4-15,-7-3 2 0,0 0-8 16,-6-1-4-16,6 5-10 16,6-12-9-16,1-6-3 0,6-12 4 15,7-11-3-15,19-36 0 16,-20 33-9-16,20-33-6 15,0 0 49-15,0 0 51 0,13 40-15 16,-13-40-31-16,33 29-25 16,-33-29-2-16,51 18-4 15,-12-10-14-15,0-1-30 0,-7-3-169 16,-32-4-125-16,52 0-155 16,-52 0-396-16,58 0-264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1:39.8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1152 914 1357 0,'0'0'309'16,"0"0"-25"0,0 0 15-16,0 0-38 0,-51 40-56 15,12 19-50-15,-7 6-45 0,14 4-32 16,19 4-21-1,7 0-1-15,12-8-14 0,14-3-11 16,18-11-12-16,8-7-3 16,12-15-8-16,0-11 11 0,7-14-7 15,-7-15-8-15,7-11 2 16,-7-11-1-16,-12-14-2 16,-8-15 1-16,-12-11 3 0,-6-10-7 15,-7-5-9-15,-20 5 4 16,-6 3 5-16,-13 18 31 0,-6 14 5 15,-13 23-7-15,-14 21-16 16,-12 22-6-16,0 15-12 16,0 7-5-16,13 11 10 15,-1-4 2-15,14-3-8 16,19-4-40-16,0 0-105 0,20-3-159 16,6-37-257-16,19 43-269 15</inkml:trace>
  <inkml:trace contextRef="#ctx0" brushRef="#br0" timeOffset="287">3547 478 2250 0,'0'0'290'16,"0"0"-36"-16,0 0-70 16,0 0-93-16,0 0 78 0,0 0-25 15,0 87-52-15,0 19-33 16,-12 17-20-16,-1 12-21 16,-7 11-6-16,1 6-9 0,6-2-8 15,-7-8-9 1,14-19-46-16,-1-14-171 0,7-14-270 15,7-22-421-15</inkml:trace>
  <inkml:trace contextRef="#ctx0" brushRef="#br0" timeOffset="720">5289 1431 2230 0,'0'0'260'0,"-52"-22"1"0,0 22-57 15,-6 11-20-15,13 11-42 16,-7 7-35-16,13 8-30 0,0 3-25 15,20 3-21-15,12-3-8 16,1-3-2-16,25-1-11 16,-19-36-10-16,46 33 5 0,-1-15-2 15,0-11 7-15,0-14-15 16,1-11 15-16,-7-11-3 16,-1-11-7-16,-12-11 4 0,0-15-4 15,-13 1 0-15,-6-4 14 16,-7-1 9-16,-20 16 20 15,-6 14-12-15,-12 14-14 0,-27 19-8 16,-13 18 5-16,-13 14-17 16,1 12-98-16,6 7-119 0,6 10-182 15,7 8-282-15,19-4-259 16</inkml:trace>
  <inkml:trace contextRef="#ctx0" brushRef="#br0" timeOffset="1635">861 3076 1274 0,'0'0'332'0,"39"7"70"16,-7 12 37-16,-12 21-42 15,-7 18-104-15,0 26-49 16,-13 18-46-16,0 14-55 0,-7 4-25 16,1-7-39-16,6 0-42 15,-7-11-15-15,7-11-4 16,0-11-14-16,0-11-4 0,7-7-89 16,-1-11-124-16,7-8-175 15,-6-10-226-15,-7-33-336 16</inkml:trace>
  <inkml:trace contextRef="#ctx0" brushRef="#br0" timeOffset="3888">777 6217 793 0,'-32'11'194'0,"32"-11"24"0,-39 18 57 15,39-18 43-15,-39 22-64 16,7 3-36-16,32-25-17 0,-39 48-33 15,13-8-28-15,6 3-27 16,1 1-36-16,19 3-30 0,6-7-7 16,27 1-20-16,6-9-5 15,12-6-1-15,21-12-14 0,5-3 8 16,7-7-3-16,1-11-5 16,-1-4 5-16,0-11-12 15,0-4 7-15,-13 1 4 0,-6-15-4 16,-7-7 0-16,-6-4 0 0,-7-8 5 15,-19-6-11-15,-13-4 2 16,-6 0 16-16,-14-1-23 0,-12 16 22 16,-1 3-15-16,-6 14 4 15,-6 16 12-15,-7 10-12 0,0 11-11 16,1 7 16-16,5 8-13 16,7-1-11-16,26-14-139 0,-13 33-193 15,13-33-268-15,20 29-124 0</inkml:trace>
  <inkml:trace contextRef="#ctx0" brushRef="#br0" timeOffset="2176">2758 3691 929 0,'0'0'341'16,"0"0"60"-16,0 0-36 0,0 0-55 15,0 0-54 1,0 0-70-16,-7 48-8 0,1 3-65 16,6-4-25-16,6 4-11 15,1 3-29-15,6-6-4 0,13-8 5 16,6 0-28-16,13-11 10 16,7-4-31-16,0-10 8 0,6-4-1 15,-6-8 2-15,0-10-6 16,-7-4 5-16,7-11-5 0,-7-7-3 15,-6-3 3-15,0-16-11 16,-13-6 18-16,-7-8-6 0,-12 0-4 16,-14 7 31-16,-6 4 31 15,-19 11 2-15,-7 19-8 16,-26 17-7-16,-12 15 16 16,-1 18-33-16,-6 7 2 0,6-3-28 15,7 0 8-15,19-4-22 16,13 0-6-16,39-29-89 0,-32 36-77 15,32-36-161-15,0 0-250 16,32 33-280-16</inkml:trace>
  <inkml:trace contextRef="#ctx0" brushRef="#br0" timeOffset="2544">4881 3207 960 0,'0'0'330'0,"0"0"41"16,0 0-6-16,26 0-7 15,-26 0-48-15,0 0-37 0,26 51-15 16,-13-4-21-16,-7 4-2 16,-6 11-4-16,0 7-14 0,-6 8-39 15,-1 7-23-15,1-1-37 16,-1 1-47-16,-6-4-29 0,13-4-24 16,-6-6-13-16,6-5-2 15,6 1-3-15,-6-12-8 0,0-6-138 16,-6-8-179-16,6-8-114 15,0-32-165-15,-7 33-412 16</inkml:trace>
  <inkml:trace contextRef="#ctx0" brushRef="#br0" timeOffset="4516">3172 5413 998 0,'0'0'191'0,"0"0"228"15,0 0 25-15,0 0-69 16,7 54-79-16,-1 5-78 0,-6 13-67 16,-6 12-56-16,6 3-41 0,0 1-23 15,12-1-13-15,-5 0-10 16,12-3-3-16,-6-4-5 0,7-3 0 16,-1-8-77-16,1-4-162 15,-7-10-235-15,-1-11-282 0,1-8-111 16</inkml:trace>
  <inkml:trace contextRef="#ctx0" brushRef="#br0" timeOffset="5060">4739 6068 1310 0,'-39'-22'233'16,"39"22"23"-16,-39 4-27 0,0 7-18 15,-6 10-35-15,6 12 6 16,0 7-24-16,0 11-39 0,7 0-24 16,6-4-34-16,13-3-14 0,0-4-18 15,20-4-14-15,-1-3-7 16,13-4 0-16,-19-29 2 0,46 29-10 15,-1-10 0-15,0-8 4 16,1-4-1-16,-1-11-3 16,7-7 0-16,-20-11 2 0,13-7 4 15,7-7-1-15,-13-4 1 16,-7-7-6-16,-6-4-4 0,0 0 4 16,-13 7 4-16,-6 0 24 0,-14 12 4 15,-6 2-13-15,13 30-10 16,-39-18-2-16,-6 15-7 0,13-1-6 15,-1 8-109-15,33-4-202 16,0 0-308-16,-32 0-283 0</inkml:trace>
  <inkml:trace contextRef="#ctx0" brushRef="#br0" timeOffset="6351">5936 2992 783 0,'0'0'235'0,"0"0"94"0,0 0-101 16,0 0-42-1,-52-7-40-15,-19-4-50 0,-7 4 0 16,-19 3-46-16,-6 1 26 15,-7-1-42-15,-13-3 8 0,0 3-14 16,-13-3 3-16,0 3 41 16,6 4-8-16,1 4-10 15,19 3-29-15,6 0-3 0,14 4-22 16,12 4 21-16,7 3-31 16,6 0 21-16,20 4-30 0,6 0 19 15,7 3 0-15,32-25 4 16,-26 37-4-16,13-8 25 0,0 4 19 15,13-1 28-15,0 9-13 16,6 9-2-16,7 16-4 16,7 10-1-16,-1 19 12 15,-6 14-12-15,6 8 18 0,-6-1 3 16,0 4-14-16,0 0-20 16,-6-7-6-16,6-4 1 0,-13-3-22 15,6-11 3-15,-6-8-6 16,7-14-9-16,-7-11-6 0,6-15 6 15,-6-11 0-15,13-3 3 16,-13-33-3-16,52 15 2 0,6-15-6 16,7-4 7-16,19-3-7 15,0-4-11-15,7-4 6 16,12 4 3-16,7 4-3 0,7 0 9 16,-1 7-16-16,1-4-22 15,-7 8 16-15,0-4-1 0,-6 0 13 16,-1-4 10-16,-6-3 2 15,-13 3 1-15,-6-10-3 0,-13-1-12 16,-13-7 19-16,-14-7-3 16,1-4-4-16,-13-7 7 0,-13-7-16 15,-6-11 18-15,-14-11-14 16,-6-8 5-16,-6-14-4 0,-7-11 8 16,0-11 0-16,0-3-4 15,0-8-5-15,0 4 5 16,7-4 0-16,-7 8 2 0,13 7 10 15,0 14-20-15,7 8 4 16,-7 21 8-16,6 12 3 0,1 10-2 16,-1 8-26-16,7 36-124 15,-6-37-125-15,6 37-200 0,0 0-226 16,0 0-99-16</inkml:trace>
  <inkml:trace contextRef="#ctx0" brushRef="#br0" timeOffset="7384">4557 216 911 0,'7'-44'194'0,"-7"44"75"16,-13-40-13-16,13 40-49 15,-58-33-14-15,-7 11-30 0,-13 11-48 16,-19 0-16-16,-13 8-38 15,-19-1 10-15,-7 1-16 16,-13 3-21-16,0 0 33 0,13-4-57 16,0 4 14-16,13 0-17 15,13 0 7-15,19 0-18 0,20 4 23 16,13-4-4-16,58 0-5 16,-52 7 17-16,52-7-4 15,0 0 37-15,-26 51-17 0,7 0 0 16,25 0 2-16,1 11 0 15,6 7 4-15,6 11 0 16,-6 7 4-16,0 15-21 16,-7 7 13-16,-6 11-26 0,-13 11 6 15,-6 8-10-15,-13 3-7 16,-1-4-1-16,-6-3-7 0,1-12 17 16,5-6-23-16,1-15 12 15,6-11-20-15,0-15 29 16,0-10-22-16,13-12 10 0,7-3-6 15,6-7 8-15,6-1-3 16,7-6 5-16,-13-37-3 0,39 40 7 16,6-11-21-1,7-4 17-15,6-6-11 0,14-8 4 16,-1-8 8-16,13 1-15 16,0-8 16-16,7-3-15 0,6 0 3 15,0-1 3-15,0 1-8 16,-6 0 15-16,-1-8-1 15,-6 4-10-15,-19-3 15 0,0 3-18 16,-13-7 13-16,-13-1-2 16,6-2-14-16,-13-8 23 0,1-8-17 15,-7-3 9-15,-1-11-5 16,1-7 0-16,0-15 6 16,-6-14-12-16,5-22-1 0,8-15 14 15,-1-11-7-15,7-10 0 16,0 3 5-16,0 7-5 15,0 4 3-15,-7 18-9 0,-6 8 6 16,-7 10 4-16,-6 15-4 16,-13 11 0-16,0 11-6 15,-6 14 11-15,-1 4-20 0,7 40-23 16,0 0-51-16,-19-33-59 16,19 33-148-16,0 0-178 0,0 0-183 15,0 0-51-15</inkml:trace>
  <inkml:trace contextRef="#ctx0" brushRef="#br0" timeOffset="8484">1120 2902 494 0,'0'0'136'15,"0"0"23"-15,0 0 72 0,0 0 17 16,0 0-39-16,0 0 12 16,39-22-102-16,-39 22 29 0,0 0-58 15,0 0-4 1,0 0-46-16,0 0-1 0,0 0-39 15,0 0 41-15,0 0 18 16,0 0 14-16,0 0 9 0,0 0 31 16,0 0 16-16,0 0-62 15,0 0-46-15,-45-11 7 0,-20 11-19 16,-13 3-5-16,-12 8 4 16,-1 0 15-16,0 0 3 15,-6 0-7-15,7 7 9 0,5-7 1 16,14 0 0-16,13 0-15 15,13-4 2-15,45-7-16 16,-46 8 12-16,46-8-20 0,0 0 21 16,0 0-18-16,0 0 5 15,0 0-16-15,0 0 16 16,0 0 3-16,0 0-8 0,0 0 2 16,-32 47-5-16,13-7 22 15,19 0-14-15,0 7 44 0,6 4 18 16,-6 18-2-16,6 8-20 15,1 17-4-15,-7 8 0 0,0 15-11 16,-7-1-5-16,1 1-5 16,-7-8-11-16,-6 0 0 15,-7-11 1-15,6-10-3 16,-6-8-5-16,7-11 3 0,0-15 6 16,12-6-2-16,-6-12-7 15,13-36-1-15,-6 37 12 0,6-37-11 16,6 32 3-16,-6-32 5 15,26 33-2-15,13-7-10 16,0-1 10-16,19 4-17 0,13 4 23 16,0 0-14-16,14 3 2 15,5 0-7-15,14-3-9 0,-7-4-1 16,6-3-2-16,1-1-1 16,0-10 4-16,-7-8-2 15,-7-3 16-15,-12-4-25 0,-13-8 22 16,-14-2 8-16,-5-9-5 15,-14-10 2-15,-12-4-3 0,-7-10 11 16,-7-4 0-16,-12-1-3 16,-1 1 1-16,1-8 2 15,-7 1 0-15,-7-5-5 0,7-2 0 16,0-9-7-16,-6 1 7 16,6-14 0-16,0-5 7 0,0-10-13 15,7-15 20-15,-1-14-25 16,7-4 11-16,0-11 9 15,7 0-17-15,6 0 15 0,6 4-7 16,0 25 0-16,-6 18 3 16,0 19-15-16,0 25 12 0,-6 11-81 15,-7 40-48-15,0 0-27 16,0 0-50-16,0 0-235 0,0 0-240 16</inkml:trace>
  <inkml:trace contextRef="#ctx0" brushRef="#br0" timeOffset="9972">3412 5289 556 0,'0'0'121'0,"0"0"-14"15,0 0-10-15,0 0-32 0,0 0-46 16,0 0-11-16,32-26 21 15,-32 26-34-15,26-18-7 0,-26 18 12 16,39-22 3 0,-13 12 71-16,-26 10 21 0,0 0 4 15,0 0 30-15,32-15 31 16,-32 15-13-16,0 0 25 0,0 0-11 16,0 0-3-16,0 0-15 15,0 0-64-15,0 0-20 0,0 0-31 16,0 0 19-16,-52 0 28 0,0 4 0 15,-6 3-42-15,-7 4-3 16,-19 0-25-16,0 3 18 0,-7 1-14 16,7-4-9-16,-6 0-7 15,12 0 13-15,0-8 12 16,14 1-26-16,5 0 16 16,14-4-14-16,6 0 17 0,39 0-15 15,-32 0 9-15,32 0-24 0,0 0 19 16,0 0-9-16,0 0 5 15,0 0-11-15,0 0 18 0,0 0-3 16,-7 43 0-16,14-3 4 16,-1 4 3-16,1 7-13 0,6 3 25 15,-7 8-11-15,-6 11 61 16,7 7 18-16,-1 4-32 0,-6 0-4 16,0 7-24-16,-6-4 2 15,-1 0-16-15,-12-3 7 16,6-4-8-16,-7-4 4 0,1-6-19 15,0-9 11-15,6-17-8 16,0-4 0-16,13-40-6 0,-7 37 14 16,7-37-6-16,0 0-12 15,7 29 12-15,-7-29-5 0,0 0 10 16,0 0-13-16,0 0 13 16,38 29-16-16,-38-29 9 0,39 14 11 15,-6-3-4-15,-7-3-18 16,6-8-2-16,7 3-8 0,0-3-12 15,6 0 23-15,0 0-8 16,7 0 3-16,0 0-3 16,13 4 18-16,-7-4-14 0,-6-4 14 15,-1 4 4-15,1-3-4 16,-13 6 0-16,6-3 0 0,-6 4 0 16,0-4-8-16,-7 0 2 15,-6 0 20-15,-26 0-11 0,33-4-8 16,-33 4 5-16,32-3-4 15,-32 3 15-15,0 0-16 0,0 0 2 16,32-8 8-16,-32 8-9 16,0 0 4-16,33-7 5 0,-33 7-18 15,32-7 23-15,-32 7-16 16,39-11 6-16,-7 0 11 16,-6 0-16-16,0 0 5 0,-7 0 0 15,-19 11-5-15,26-22 17 0,-26 22-18 16,26-18 6-16,-26 18 13 15,26-18-13-15,-26 18-4 0,20-22 9 16,-20 22-5-16,13-29 12 16,-7 7-19-16,-6 0 4 0,-6-3 10 15,-1-4-11-15,-6 0-1 16,7-1 0-16,-7-2-1 0,0-1 6 16,0-7 5-16,6-4 6 15,-6 1-7-15,7-5-12 16,-7 1 0-16,6-8 8 0,7 1 10 15,-6-4-10-15,0-1-6 0,6 1 1 16,-7 0 9-16,7-8 5 16,0 4-15-16,0 1-6 0,0 2 15 15,7 5-3-15,-7 3 7 16,6 7-11-16,-6 15-4 0,0 29 8 16,6-25 3-16,-6 25 7 15,0 0-21-15,0 0 4 0,0 0 17 16,0 0-14-16,0-30-4 15,0 30 8-15,0 0 13 16,0 0-29-16,0 0-92 0,0 0-49 16,0 0-38-16,0 0-109 0,7-36-110 15,-7 36-28-15,13-33 7 16,-13 33 20-16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1:53.4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4782 162 473 0,'0'0'128'0,"0"0"42"15,0 0 54-15,0 0 42 16,0 0 31-16,0 0-185 0,0 0-28 16,0 0-20-16,0 0-3 15,-39-15-3-15,-19 8-24 0,-20 3-43 16,-12-3 19-16,-21 0-5 16,-12-1 10-16,-19 1-10 15,6-8-37-15,7-3 45 0,6 4-25 16,13-1 12-16,13 4 11 15,19 0 19-15,13 0-70 16,13 4 48-16,52 7-15 16,-58-4 17-16,58 4 10 0,0 0-20 15,-52 26-15-15,52-26 11 16,-39 47 17-16,39-47 33 0,-13 62 19 16,7-4 57-16,6-3 5 15,0 10-17-15,13 1-47 0,-7 14 11 16,1 0-22-16,6 7-13 15,-7 4 20-15,7 0-13 16,-6-3-18-16,6-5-24 0,-7-3 0 16,7-3 12-16,-6-12 5 15,-1-6-42-15,1-8 25 0,-7-51-21 16,6 54 17 0,-6-54 13-16,0 0-13 0,6 55 5 15,-6-55-2-15,0 0-3 16,0 0 3-16,0 0-10 0,0 0 3 15,72 36 7-15,-14-18-11 16,0-10 13-16,0-5 1 16,14 1 5-16,12-4-28 0,6-4 17 15,8 4 7-15,5-3-3 16,1-5 7-16,6 1-20 0,0-4 4 16,-7-3 5-16,-12 3 10 15,-7-4 6-15,-13 4-22 16,-12-7 8-16,-59 18 2 15,58-22-1-15,-58 22 51 0,52-18-7 16,-52 18-19-16,0 0 13 16,0 0-25-16,0 0-23 0,51-40 15 15,-51 40 6-15,0 0-9 16,33-55-2-16,-14 12 8 16,-12-5-6-16,-1-3-14 0,-12-3 12 15,-1-12-14-15,1-6 15 16,-1-9 9-16,-6-6-16 0,0-7 5 15,0 3-6-15,7 3 1 16,-7 15 3-16,7 15 6 16,-7 7 3-16,13 51-4 15,-7-47 0-15,7 47 3 0,0 0-1 16,0 0-5-16,0 0-11 16,0 0 5-16,0 0-10 15,0 0 1-15,0 0-88 0,0 0-130 16,0 0-165-16,0 0-212 15,0 0-60-15</inkml:trace>
  <inkml:trace contextRef="#ctx0" brushRef="#br0" timeOffset="336">3694 624 863 0,'0'0'136'0,"0"0"139"0,0 0 12 16,0 0-105-16,0 0 14 15,0 0 16-15,0 0-31 16,0 0-49-16,0 0-54 15,7 54 6-15,-1-3-9 0,7-3-19 16,-6 3-18-16,-1-8-21 16,1 5-7-16,-7-5 8 0,0-43-14 15,0 48-14-15,0-48-147 16,0 0-165-16,0 50-182 16,0-50-101-16,0 0 54 0</inkml:trace>
  <inkml:trace contextRef="#ctx0" brushRef="#br0" timeOffset="688">4193 551 1363 0,'-65'-11'330'15,"7"22"-43"-15,6 14-34 0,0 12-43 16,7 3-59-16,45-40-55 15,-39 58-56-15,13-11 0 0,26-47-5 16,-6 48-40-16,6-48 15 16,0 0 2-16,0 0 2 0,58 32-6 15,0-24-23 1,-6-16 15-16,0-6 10 0,-7-12-2 16,0-3-6-16,-6 0-10 15,-39 29 3-15,46-36 1 0,-46 36 8 16,0 0-1-16,38-26 35 15,-38 26 74-15,0 0-17 16,-12 48-32-16,-8-1-29 0,-6 8-23 16,-13 3-11-16,-6-4 7 15,13 1-119-15,-7 3-219 0,13-3-446 16</inkml:trace>
  <inkml:trace contextRef="#ctx0" brushRef="#br0" timeOffset="1452">6128 2178 780 0,'0'0'203'0,"0"0"125"0,0 0 22 15,0 0-11-15,-39 40-20 16,1 18-68-16,5 11-60 16,1 4-61-16,0 3-39 0,6-3-29 15,0-11-15-15,0-7-18 16,6-8-11-16,20-47 5 15,-32 44-4-15,32-44-19 16,-52 29-6-16,13-11 6 0,39-18-3 16,-51-4 0-16,5-7 3 15,46 11 0-15,-45-29 5 0,6 7-5 16,39 22 3-16,0 0-3 16,-45-10 0-16,45 10 0 15,-52 29 8-15,20 7-15 0,-1 4 11 16,20 4-4-16,7 3 5 15,12-3-5-15,20-1 0 0,13-6 14 16,6-4-14 0,7-8 7-16,7-7-7 0,-1-7-95 15,0 0-143-15,-6-11-116 16,-7-4-188-16,7-7-115 16,-7-7 82-16</inkml:trace>
  <inkml:trace contextRef="#ctx0" brushRef="#br0" timeOffset="1692">6044 3033 957 0,'0'0'191'15,"0"0"68"1,0 0 5-16,0 0-13 0,0 0-57 16,39-7-11-16,-39 7-60 15,0 0-47-15,32 3 2 0,-32-3-3 16,0 0-13-16,0 0-14 15,0 0-15-15,39-7-19 16,-39 7 1-16,0 0-11 0,39-22-12 16,-39 22-66-16,0 0-84 15,39-32-80-15,-39 32-146 0,32-30-108 16,-32 30-52-16</inkml:trace>
  <inkml:trace contextRef="#ctx0" brushRef="#br0" timeOffset="2380">6983 1901 866 0,'0'0'181'16,"0"0"90"-16,0 0-32 0,-46-40-57 15,-12 18-23 1,-7 15-51-16,-19 3-34 0,-26 12-30 16,-19-1-11-16,-14 8-33 15,-18-1 22-15,-1 4-8 16,-7 0 0-16,8 1 5 0,18-5 1 16,14 1-32-16,32-1 19 15,13 1-7-15,19 3 5 0,19 4-5 16,46-22-7-16,-38 47 11 15,18 1-4-15,20-1 0 16,7 4 10-16,6 3-15 0,6 8 18 16,7 7 24-16,-7 8 46 15,1 10 40-15,-7 8 11 16,-7 7-8-16,-6 11-9 16,-13-1-35-16,-13 12-32 0,7 3-29 15,-7 8-18-15,7-11 7 16,-1-11-7-16,7-8 3 0,7-14 1 15,6-11-3-15,6-18-4 16,27-11 3-16,12-18 9 16,20-19-7-16,25-10 3 0,7-11-4 15,20-11-11-15,12-4 7 16,14-4 0-16,6 1 9 16,-7-4-9-16,-6-4 9 15,-7-7-9-15,-18 4-6 0,-21-5 6 16,-19-9 12-16,-19-5-12 15,-7-7 5-15,-25-3 0 16,-1-8-2-16,-12-4-3 0,-7-10-4 16,6-4-2-16,-6-7-2 15,13-1 0-15,-6 8 10 0,-1 11-2 16,1 11 9-16,-1 11-4 16,-6 7-3-16,-6 11 2 15,6 7 5-15,0 33-20 0,0 0-33 16,0 0-182-1,0 0-231-15,-46-32-332 0</inkml:trace>
  <inkml:trace contextRef="#ctx0" brushRef="#br0" timeOffset="3888">1519 2211 355 0,'0'0'117'15,"39"10"13"-15,-39-10 68 16,0 0 85-16,0 0 20 15,0 0-11-15,0 0 7 0,0 0-92 16,0 0-54-16,0 0-39 16,-58 11-7-16,-13-7-33 15,-13-4-32-15,-1-4-19 16,-18 4 0-16,-1-3-13 0,-6-1 3 16,0 0 1-16,7 1-8 15,19 6-1-15,-1 5 2 0,14-1-4 16,0 11-18-16,6 4 11 15,13 0-12-15,1 3 11 16,5 1-3-16,8-4 10 0,38-22 3 16,-39 25 1-16,39-25-2 15,0 0-4-15,0 0 9 16,0 0-15-16,-39 22 6 16,39-22 5-16,0 0-14 0,0 0 13 15,0 0-2-15,0 0-2 16,0 0 4-16,0 0-4 15,0 0-5-15,0 0 5 0,0 0 6 16,0 0-15-16,0 0 9 16,0 0 4-16,0 0-4 0,0 0-7 15,0 0 7-15,0 0 7 16,0 0-10-16,0 0-2 16,0 0 2-16,0 0 8 0,0 0-1 15,0 0 1 1,0 0 0-16,0 0-2 0,0 0 26 15,-20 44 75-15,14 3-40 16,6 8-16-16,-7 10-8 0,7 15 20 16,-6 11 2-16,0 7 2 15,-7 12 3-15,0 10-28 16,0 7-24-16,13-3-8 0,0-8-4 16,0-10 4-16,13-15 1 15,0-15 6-15,6-14-8 0,-6-15 13 16,6-10-10-16,-19-37-4 15,39 22 6-15,0-15 2 16,6-11-18-16,1-7 5 16,5-3-5-16,1-4 5 15,19-1-5-15,7 1 9 0,6 0-1 16,7 3-3-16,12 5 0 16,-5-1-6-16,5 0 3 0,-6 0-1 15,0 0-4-15,7 0-1 16,-13 0-2-16,-1-4 0 15,-6 5 11-15,-6-9 0 0,-7 5 0 16,-19-1-6-16,0 1 6 16,-13 3-3-16,-39 11 3 0,38-15 0 15,-38 15 0 1,0 0 0-16,0 0 3 0,33-36 5 16,-33 36-1-16,19-48-1 15,-6 12-6-15,-6 0 0 16,-7-4-5-16,0-4 0 0,0-7 5 15,-7-11 10-15,1-3 0 16,6-15-7-16,-7-8-3 0,7-6-3 16,7-12-6-16,6-10-5 15,0 6 17-15,-7 5-6 16,1 10 12-16,-1 12-1 0,-6 17-8 16,0 15 0-16,0 11-7 15,0 40 3-15,0 0-7 16,0-36 11-16,0 36 0 15,0 0 0-15,0 0 3 0,0 0 2 16,0 0 2-16,-32 7-3 16,32-7-4-16,0 0 7 15,-52 7-13-15,13 0 1 0,-6-3-62 16,-7 0-11-16,-13-4-7 16,7-8 14-16,-13 1 1 0,0 0 4 15,-1 3 4-15,-5 4-20 16,5 4-56-16,8 0-79 15,5 3-185-15,8 0-217 16,5 0-21-16</inkml:trace>
  <inkml:trace contextRef="#ctx0" brushRef="#br0" timeOffset="4388">568 2607 687 0,'0'0'207'0,"0"0"88"15,6 44 14-15,-6-44-40 0,13 47-28 16,-13-47-34-16,26 58-36 16,0-10 19-16,0-1-55 15,13 4-15-15,0 0-34 0,6 4-21 16,-6-1-30-16,0 1-2 16,-7-4-1-16,-6-4 2 0,-7-7 8 15,-19-40-1-15,0 58-6 16,-13-18-25-16,13-40-2 15,-38 48 1-15,-8-23 2 16,-6-7-6-16,7-10-1 16,45-8-14-16,-58-11 10 0,58 11-10 15,-52-51 10-15,20-4-9 16,12-7 9-16,7-7 0 0,7 0 6 16,6 3 1-16,6 12-7 15,1 3 0-15,-1 11-13 16,14 3-67-16,-20 37-104 0,45-36-201 15,7 11-316-15,6 3-165 16</inkml:trace>
  <inkml:trace contextRef="#ctx0" brushRef="#br0" timeOffset="6432">4212 4631 275 0,'0'0'54'0,"0"0"27"0,0 0-32 16,0 0 18-16,0 0-9 16,0 0 33-16,0 0 0 0,0 0 32 15,0 0-22-15,0 0 21 16,0 0-1-16,0 0-55 16,0 0 8-16,0 0 33 0,-52-40-13 15,7 18-46-15,0 11 26 16,-13 4-2-16,6-1-14 15,0 8 30-15,-6-3 0 16,-1 3-47-16,8 0-25 0,-8 3 16 16,1 1-19-16,0 3-18 15,-7 4 12-15,-6-3-1 0,0 2-1 16,0 1-5-16,-1 0 27 16,-5 4-16-16,-1-8-14 15,0 0 17-15,7 4-30 0,6-7 45 16,7 3 56-16,6 0-18 15,14-3-24-15,38-4 2 0,-39 4 1 16,39-4-57-16,0 0 15 16,0 0 1-16,0 0 13 15,0 0-18-15,0 0 26 0,0 0-18 16,0 0 0-16,0 0 0 16,0 0 17-16,0 0-30 15,0 0 5-15,0 0 15 16,0 0-8-16,0 43-7 0,0-43 8 15,-7 51 42-15,7-3 30 16,0 6-27-16,0 1 5 16,-6 10 21-16,-7 8-16 0,6 7-15 15,-6 8-12-15,0-1 14 16,0 4-17-16,1 4-19 0,5-4 5 16,7 0-3-16,0-11-4 15,-6-8 5-15,6-13-8 16,0-8-4-16,0-11-12 15,0-40 15-15,0 32 2 0,0-32-10 16,0 0-5-16,0 0 5 16,0 0-4-16,0 0-3 15,0 0 14-15,0 0-2 0,6 33-20 16,-6-33 15-16,0 0 4 16,39 29-10-16,0-14-24 0,19-8 2 15,7-3 16-15,19-1 4 16,7-3 3-16,-1 0-4 15,7 4 9-15,0 3-5 0,7 4 5 16,-7 0 6-16,7 11-1 16,-1-4-14-16,1 0 9 15,-14 1 12-15,1-1-22 16,-7-7-1-16,-19 0 11 0,-7-4 11 16,-13 0-16-16,-12-7 18 15,-33 0-19-15,32 0 9 0,-32 0 6 16,0 0-13-16,0 0 14 15,0 0-18-15,0 0 18 16,33 0-24-16,-33 0 26 0,0 0-17 16,25-14 9-16,-25 14 0 15,0 0-4-15,33-33 5 16,-20 0-1-16,0 0-1 16,-7-3-3-16,1-4 5 0,-1-7-10 15,-6-4 15-15,0-8-16 16,-6-6 17-16,6-8-19 0,0 0 11 15,-7 0-13-15,7-3 10 16,-13 7 9-16,7 3-14 16,-7 8 18-16,6 7-17 0,-6 4 14 15,7 7-15-15,-7 3-8 16,0 5 30-16,0-1-26 0,0 4 6 16,13 29 6-16,-13-37-10 15,0 12 11-15,13 25-4 16,0 0 4-16,0 0 5 15,-13-33-24-15,13 33 21 16,0 0-12-16,0 0 6 0,0 0-7 16,0 0 9-16,7-29 1 15,-7 29-6-15,0-25 9 0,0 25-14 16,6-29 8-16,-6 29-7 16,13-33 18-16,-6 0-19 15,6 4 19-15,0-7-19 0,-1-1-18 16,8 8 11-16,-20 29-16 15,6-29 7-15,-6 29-33 16,0 0 6-16,0 0-53 16,0 0-59-16,0 0-87 0,0 0-130 15,0 0-189-15,0 0-38 16</inkml:trace>
  <inkml:trace contextRef="#ctx0" brushRef="#br0" timeOffset="7648">3397 4802 749 0,'0'0'269'15,"0"0"38"-15,0 0-36 16,0 0-74-16,19-33-29 0,-19 33-28 16,0 0-33-16,0 0-10 15,0 0-19-15,-45 44 14 16,-1 3-26-16,8-3-1 0,5-1-27 15,7-3 6-15,7-3-29 16,19-37 2-16,-20 40-5 16,20-40-8-16,0 0 19 15,13 36-23-15,-13-36 14 0,39 15-18 16,0-15 1-16,-7-8 13 16,1-6-7-16,-1-4 2 0,7-8-16 15,-13 1 28-15,-26 25-29 16,39-29 20-16,-39 29-8 15,26-26 15-15,-26 26-13 0,0 0-8 16,0 0 26-16,0 0 3 16,0 0 27-16,0 0 11 0,-26 48 10 15,-7 2-3 1,-5 5 13-16,-8 7-25 0,1 0-23 16,-7 3-16-16,7-6-13 15,6-5 2-15,7-10-16 0,19-8 10 16,13-36-131-16,0 0-156 15,0 0-63-15,0 0-165 16,0 0-72-16,0 0-9 0</inkml:trace>
  <inkml:trace contextRef="#ctx0" brushRef="#br0" timeOffset="8100">4018 5137 986 0,'39'-19'259'0,"-39"19"40"16,0 0-8-16,0 0-5 16,0 0-94-16,-20 55-4 0,1-4-49 15,0-7-44-15,6-1-47 16,0-3-41-16,13-40 24 0,-13 44-36 15,13-44 18 1,-20 40-9-16,20-40-4 0,0 0 10 16,0 0-20-16,0 0 22 15,-45 26-23-15,13-19 15 0,32-7-22 16,-52-11 3-16,13-7 8 16,39 18-7-16,-52-19 30 15,13 12-29-15,1 7 13 0,-1 11-7 16,39-11 27-16,-52 40 0 15,13-7 3-15,13 3 6 0,26-36-18 16,-6 48 15-16,12-8-21 16,-6-40 8-16,46 40-13 15,5-18 0-15,1-4-22 16,0-7-90-16,0-11-45 0,-7-4-69 16,0-7-77-16,-45 11-72 15,52-25-93-15,-52 25-37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2:40.7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628 0 2089 0,'0'0'264'16,"0"0"50"-16,-6 44-41 0,6 36-104 16,6 29-55-16,7 26-56 15,-6 10-16-15,-1 5-26 0,-12-1 3 16,6-4-107-16,-20-6-149 15,1-12-182-15,0-14-304 0,-7-15-106 16</inkml:trace>
  <inkml:trace contextRef="#ctx0" brushRef="#br0" timeOffset="196">324 1096 2082 0,'0'0'335'0,"0"0"-37"16,0 0-86-16,-13 69-90 16,-13 4-64-16,-13-4-13 0,-6-4-36 15,0-3-13-15,-7-7-131 16,7-8-113-16,45-47-184 16,-59 44-165-16,59-44-106 15</inkml:trace>
  <inkml:trace contextRef="#ctx0" brushRef="#br0" timeOffset="353">52 866 1847 0,'0'0'227'16,"0"0"34"-16,13-29-77 0,-13 29-91 16,0 0-35-16,0 0-49 15,0 0 12-15,0 0-174 16,0 0-330-16,0 0-234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29:58.34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97 85 780 0,'0'0'199'15,"0"0"32"-15,0 0-30 16,0 0-20-16,0 0-68 0,0 0-30 16,0 0-19-16,0 0 135 15,0 0-4-15,0 0-56 0,26 7-26 16,6 8-11 0,0 8-11-16,1 9-21 0,7 1-16 15,5 8 6-15,-6 7-22 16,6 0-13-16,-13 0-1 0,1-4-14 15,-7-3-2-15,0-5 8 16,-20 2 19-16,0-13-4 0,-6-25-7 16,-6 37-9-16,6-37-11 15,-32 33 9-15,32-33-2 0,-46 22-3 16,14-10-3-16,32-12-9 16,-39-7 4-16,39 7-19 0,-32-34 12 15,12-6-2-15,1-1 2 16,12 0 7-16,1 4 0 15,-1 12 4-15,7 25 1 0,0 0-8 16,0-30-4-16,0 30 0 16,0 0 15-16,0 0-8 15,0 0-6-15,0 0 18 0,0 0-5 16,0 41-7-16,0-8 7 16,0-33 8-16,-6 41 7 0,0-5 0 15,6-36-6-15,-21 37-3 16,21-37-13-16,-39 37 18 0,7-11 2 15,6-7-13-15,26-19 11 16,-45 7 52-16,19 0 1 16,26-7-11-16,-33 0 2 0,33 0 9 15,0 0 4-15,0 0-27 16,-25-29-15-16,18-5 3 0,1 1-9 16,12-4-5-16,7 1-7 15,6-5 8-15,1-3-13 0,6-1 13 16,0 2-14-16,0-2-4 15,6 0 4-15,-6 5-1 0,0 3-4 16,-7 4 1-16,-6 4-5 16,-13 29 10-16,27-37-14 0,-14 11 12 15,-13 26-15 1,13-30 11-16,-13 30-13 0,0 0 14 0,0 0-9 16,13-29 10-16,-13 29-12 15,0 0 13-15,0 0-14 16,0 0 17-16,0 0-24 15,0 0 14-15,0 0-21 0,0 0-16 16,0 0-80-16,0 0-50 16,0 0-76-16,0 0-69 0,0 0-129 15,0 0-195-15,32-4-80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2:38.8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4069 924 2394 0,'32'0'198'16,"-32"0"11"-16,32 0-50 16,-32 0-58-16,0 0-35 15,0 0-41-15,0 0-9 0,0 0-5 16,0 0-7-16,0 0 4 16,0 0-15-16,0 0 9 0,0 0-11 15,0 0 2-15,0 0 1 16,0 0 13-16,39-18-1 0,-13 15-14 15,-26 3 39 1,26 29 19-16,-13 3 52 0,-13 8 4 16,-19 8-25-16,-7 6-32 15,-7 1-29-15,-12 0-15 0,-13-8-5 16,-1-3 0-16,-5-12-362 16,-1-3-257-16,7-10-351 0</inkml:trace>
  <inkml:trace contextRef="#ctx0" brushRef="#br0" timeOffset="204">3855 0 2361 0,'26'47'203'16,"-13"8"30"-16,-13 14-52 15,0 11-50-15,-7 7-67 0,-12 8-37 16,0 3-12-16,-7 1-213 16,-7-5-275-16,-6-6-328 0</inkml:trace>
  <inkml:trace contextRef="#ctx0" brushRef="#br0" timeOffset="837">3272 550 2249 0,'-38'7'232'0,"-1"15"25"0,-7 10-46 16,-12 12-90-16,0 3-52 15,-13 1-27-15,0 3-22 0,-20-4-1 16,0 0-23-16,-6-10 11 15,7-8-7-15,-1-7 0 16,13-11 5-16,13-8-12 16,7-10-57-16,13-8-31 0,6-10-48 15,13-4 55-15,26 29 12 16,-26-37 32-16,13 8 30 0,13 29 2 16,0 0 12-16,0 0-3 15,0 0 3-15,0 0 68 0,0 0-5 16,-45 40 43-16,6 4-14 15,0 0-34-15,1-1-9 16,-8 1-39-16,1-11 11 0,-7-1-24 16,0-6 11-16,7-8 0 15,6-3-14-15,0-15 6 16,39 0-15-16,-39-15-41 0,39 15-48 16,-19-44-10-16,13 1 4 15,6-1 18-15,13 4 47 0,-1 4 31 16,-12 36-10-16,0 0 30 15,0 0-16-15,33-26-11 16,-33 26 35-16,0 0 7 0,0 0 55 16,13 44-5-16,-26-4-19 15,13-40-4-15,-58 51-25 0,-1-11-21 16,1-15 39-16,0-3 14 16,-7-15 10-16,13-7-15 15,7-7-1-15,6-18-11 0,13-15-32 16,7-11 12-16,12-11-14 15,14-15-4-15,6-14 9 0,0-14-20 16,0-8 2-16,6 8-86 16,-6 3-160-16,6 11-174 15,1 14-326-15</inkml:trace>
  <inkml:trace contextRef="#ctx0" brushRef="#br0" timeOffset="1025">1932 138 2522 0,'39'-7'306'16,"-6"-8"-109"-16,12-3-80 16,0-4-77-16,-6-3-7 0,6 7-120 15,1 3-244-15,-7 1-460 16,-7 14-173-16</inkml:trace>
  <inkml:trace contextRef="#ctx0" brushRef="#br0" timeOffset="1208">1628 604 2452 0,'0'0'315'0,"0"0"-83"15,0 0-95-15,0 0-74 16,0 0-36-16,0 0-23 0,0 0-294 16,0 0-374-16,-13 44-288 15</inkml:trace>
  <inkml:trace contextRef="#ctx0" brushRef="#br0" timeOffset="1419">638 644 2236 0,'-7'44'267'0,"14"3"20"16,6 0-58-16,6 8-97 16,-6 0-50-16,7 6-45 0,-20 5-6 15,0 7-77-15,-20-8-152 16,-6 4-182-16,-19-3-186 15,-7-11-97-15,-6-12 16 0</inkml:trace>
  <inkml:trace contextRef="#ctx0" brushRef="#br0" timeOffset="1688">224 935 1712 0,'38'26'184'15,"-38"-26"31"-15,46 51-18 0,-20-8-12 16,-13-3-84-16,-13-40-34 16,-20 62-45-16,-12-14-1 0,32-48-21 15,-71 43 14-15,12-17-11 16,7-15 12-16,7-15 30 16,45 4-29-16,-45-36 3 0,25-8-31 15,20-7 22-15,20 4-5 16,12-1-5-16,7 5 0 0,13 10-6 15,0 0-7-15,-1 11-237 16,-12 4-408-16,-13 7-224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2:34.0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9064 1172 1377 0,'0'0'381'0,"0"0"-3"15,-33-18-104-15,33 18-119 0,0 0-65 16,0 0 12-16,0 0 29 16,-19 40-15-16,19 3-7 15,6 5 2-15,7-1-6 0,-6 4 2 16,-1-4 0-16,-6 1-11 0,-13-1-27 16,-12 0-31-1,-8-3-23-15,-12-4-4 0,-20-11-108 16,0-7-167-16,1-7-226 15,-1-8-384-15</inkml:trace>
  <inkml:trace contextRef="#ctx0" brushRef="#br0" timeOffset="196">8630 1463 2008 0,'0'33'405'0,"-13"0"-49"16,-13-1-79-16,-6 8-79 16,-7 4-78-16,-19 3-43 0,-13 4-42 15,-7 4-24-15,-6 0-153 16,-7-8-236-16,7-11-477 0</inkml:trace>
  <inkml:trace contextRef="#ctx0" brushRef="#br0" timeOffset="753">7678 1103 2393 0,'33'22'142'0,"-1"10"16"15,7 5-24-15,-7 6-42 16,1 1-29-16,-7 0-27 0,-7-8-12 16,-12-3-5-16,-7-4-9 15,0-29-10-15,-33 36-5 16,-12-14 5-16,0-11-9 16,-7-7-38-16,6-8-34 0,8-10-22 15,38 14 8-15,-39-48 1 16,19-3 15-16,14 0 22 0,6 8 28 15,0 3 8-15,6 7 31 16,-6 33 25-16,0 0-16 0,0 0-14 16,-51 15 44-16,5 14 19 15,-5 14-23-15,5 1-3 0,1 7-11 16,13-4-39-16,12-3-1 16,20 0 21-16,0-44-1 15,26 43-2-15,-26-43-15 16,58 26-9-16,1-19-4 0,-8-11 16 15,-5-10 7-15,-8-8-9 16,-5 0-7-16,-33 22 12 0,26-33 74 16,-26 33 2-16,0 0-3 15,0 0 26-15,-65 0 45 0,-6 26 23 16,-13 18-5-16,-13 10-59 16,-1 1-39-16,-5 3-24 15,12 0-26-15,-6 0-14 0,19-7-57 16,1-11-222-16,6-14-340 15,6-12-469-15</inkml:trace>
  <inkml:trace contextRef="#ctx0" brushRef="#br0" timeOffset="988">6533 1445 2766 0,'0'0'239'0,"0"0"23"0,13 40-24 15,-20-4-32-15,-12 4-64 16,-20 4-65-16,-13 3-43 16,-6 4-19-16,-13-7-3 15,0-4-152-15,-1 0-170 0,1-11-203 16,13-11-412-16</inkml:trace>
  <inkml:trace contextRef="#ctx0" brushRef="#br0" timeOffset="1172">6494 1019 2931 0,'0'0'144'0,"0"0"-50"16,0 0-64-16,0 0-4 16,0 0-118-16,0 0-296 0,0 0-418 15</inkml:trace>
  <inkml:trace contextRef="#ctx0" brushRef="#br0" timeOffset="1488">5944 1219 2312 0,'0'0'311'16,"-26"40"-26"-16,6-11-103 0,20-29-51 16,-45 48-66-16,6-16-17 15,7-2-28-15,-7-12-4 16,7 0-16-16,32-18 19 0,-39 7 52 15,39-7-24-15,-33-3 1 16,33 3-18-16,-19-37-14 0,6-6-8 16,7-12-8-16,6-14 5 15,6-15-11-15,-6-3 9 0,0-1 1 16,7 5-4-16,-7 6-9 16,6 19-89-16,-6 11-79 15,0 14-135-15,0 33-217 0,0 0-242 16,0 0-87-16</inkml:trace>
  <inkml:trace contextRef="#ctx0" brushRef="#br0" timeOffset="1644">5361 1809 2198 0,'0'0'335'16,"0"0"-133"-16,0 0-103 15,0 0-86-15,0 0-181 0,0 0-323 16,32-40-298-16</inkml:trace>
  <inkml:trace contextRef="#ctx0" brushRef="#br0" timeOffset="2091">5115 1245 1909 0,'0'0'339'16,"0"0"-51"-16,0 0-87 15,-13 47-71-15,7-3-39 16,-1-1-14-16,1-6-14 0,-1 3-15 16,1-7-16-16,6-33-13 15,-33 54-2-15,1-14-9 0,0 0 33 16,-14-3-12-16,-5-5-2 15,12 8 20-15,-7-3 6 16,14 3 0-16,32-40-12 0,-39 65-12 16,13-10-4-16,13-8-2 15,13-3-7-15,0-44-2 0,13 51-4 16,-13-51 2-16,0 0-1 16,0 0 49-16,7 44 63 15,-7-44-50-15,0 0-36 0,0 0-15 16,-52 7-14-16,7-14 13 15,-1-8 35-15,46 15-14 0,-58-51 2 16,19-7-29-16,13-8-5 16,13-10-10-16,7-4 0 0,19-4-9 15,6 0 1-15,20 1-13 16,7-1-142-16,5 0-151 16,1 1-185-16,6 3-351 0,-6-1-192 15</inkml:trace>
  <inkml:trace contextRef="#ctx0" brushRef="#br0" timeOffset="2260">4940 684 2809 0,'0'0'206'0,"0"0"-88"0,0 0-62 16,0 0-25-16,0 0-138 15,0 0-301-15,0 0-496 0</inkml:trace>
  <inkml:trace contextRef="#ctx0" brushRef="#br0" timeOffset="2764">3529 950 1285 0,'0'0'318'15,"0"0"-45"-15,0 0 27 16,0 0 17-16,-26 44-53 0,0 10-73 16,0 12-69-16,14 7-58 15,-1-1-19-15,6 1-20 0,14-4-20 16,-1-3-10-16,1-4-5 15,-1-11-248-15,7-11-314 16,-13-40-240-16</inkml:trace>
  <inkml:trace contextRef="#ctx0" brushRef="#br0" timeOffset="3020">4312 124 2081 0,'-38'-40'219'15,"-8"7"13"-15,-12 8-6 16,-20 6-41-16,-12 16-58 16,-14 3-62-16,1 11-17 0,-14 14-21 15,7 8-25-15,0 11-2 16,6 10 9-16,1 8-5 15,19 4-14-15,6 6-158 0,7 8-223 16,19 0-398-16</inkml:trace>
  <inkml:trace contextRef="#ctx0" brushRef="#br0" timeOffset="3480">2591 1245 1854 0,'0'0'252'0,"-20"47"21"15,-6-3-44-15,-13-8-62 16,-6 4-41-16,-7 0-38 0,-12-3-49 16,-8 6-17-16,-5-10-7 15,-14-8 1-15,0-3-19 0,1-7-3 16,-1-8 13-16,1-14 3 15,12-8-17-15,7-3 3 0,6-7 9 16,13-8 2-16,7 0-21 16,12 0 14-16,33 33 9 15,-32-32-9-15,32 32-13 16,0 0 4-16,0 0 21 0,0 0-7 16,0 0 0-16,-32 21-1 15,-1 12 21-15,1 4 8 0,0-1-18 16,-7 0 1-16,0-3 26 15,7-7 18-15,32-26 1 0,-46 21 16 16,46-21 13-16,-45 0-15 16,45 0-45-16,-32-32-10 0,19-5-1 15,0-6-19-15,13-12-3 16,-7-14 5-16,7-15-123 0,-6-18-70 16,-1 0-57-16,7-3-163 15,7 3-317-15,-1 15-108 16</inkml:trace>
  <inkml:trace contextRef="#ctx0" brushRef="#br0" timeOffset="3696">1788 433 2005 0,'26'-11'317'0,"-26"11"-8"15,45-3-65-15,-6 10-55 16,0 7-66-16,6 12-69 16,-13-1-33-16,1 8 3 0,-14 4-18 15,-12 6-120-15,-14 1-234 16,-12 7-389-16,-27 3-238 0</inkml:trace>
  <inkml:trace contextRef="#ctx0" brushRef="#br0" timeOffset="3876">1147 990 2008 0,'0'0'363'0,"32"4"-28"16,-32-4-114-16,33 3-106 15,-33-3-65-15,0 0-24 0,26 8-104 16,-26-8-202-16,0 0-342 15,13 36-225-15</inkml:trace>
  <inkml:trace contextRef="#ctx0" brushRef="#br0" timeOffset="4284">649 1416 1735 0,'0'0'134'0,"0"0"-3"0,0 0 24 15,0 0-21-15,0 0-35 16,-52 29 11-16,6 7-44 0,1 1 11 16,-7 3 9-16,7 3-21 15,0 5-31-15,-1 10 2 16,14-11-4-16,0 1 8 15,-1-5-6-15,33-43-12 0,-26 55-5 16,26-55 53-16,-25 51 34 16,25-51-3-16,0 0-3 0,0 0-31 15,0 0-32-15,-46 29-21 16,46-29-3-16,-39-4 19 0,39 4-3 16,-45-32-12-16,45 32-3 15,-32-59 8-15,25 1-12 0,7-4-16 16,20-7 15-16,-1 0-10 15,13 0-11-15,1 11-14 16,6 3-137-16,-7 11-177 16,-32 44-323-16,45-40-242 0</inkml:trace>
  <inkml:trace contextRef="#ctx0" brushRef="#br0" timeOffset="4449">215 2257 2157 0,'0'0'357'0,"39"43"-85"0,6-25-127 15,7-10-68-15,0-8-88 16,-1-4-277-16,1-7-472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2:29.7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8523 962 1862 0,'0'0'161'0,"0"0"23"0,33 15-4 16,-33-15-48-16,45 29-71 15,-6-4-25-15,-39-25-8 0,0 0-1 16,0 0-21-16,32 33-13 15,-32-33 14-15,0 0 3 0,0 0-20 16,0 0 14-16,0 0-68 16,0 0-19-16,0 0-18 15,0 0 22-15,0 0 28 0,-32-36 6 16,32 36 14-16,-13-40 6 16,13 40 42-16,0 0-26 15,0 0 54-15,0 0 48 0,0 0 37 16,0 0-2-16,0 0 27 15,0 0 19-15,0 0-27 0,-13 36-42 16,13-36-33-16,-39 29-21 16,-6-3-22-16,6-15-25 0,-13-4-4 15,0-3 0-15,-6-4 0 16,6-4 11-16,0-7-11 16,14-4-13-16,38 15-48 0,-46-32-13 15,46 32-15-15,-19-48 23 16,-1 12 19-16,20 11 31 0,0 25 3 15,0 0 0-15,0 0-1 16,0 0 21-16,0 0 4 0,0 0-15 16,0 0 20-16,0 0 9 15,0 40-2-15,0-40 9 0,-19 43 32 16,19-43-3-16,-19 40 1 16,19-40 17-16,0 0 23 0,0 0 19 15,0 0-14 1,0 0-19-16,-39 18-5 0,39-18-28 15,0 0-16-15,-33-29-2 16,14 0-18-16,6-7-19 0,0-11 0 16,7-4 8-16,-1-8-2 15,7-6-14-15,-6-1 5 0,12 1-7 16,-6-1 6-16,0 8-24 16,7 3-80-16,-7 15-77 0,0 4-62 15,0 36-142-15,0 0-255 16,0 0-239-16</inkml:trace>
  <inkml:trace contextRef="#ctx0" brushRef="#br0" timeOffset="168">8102 1377 2230 0,'0'0'366'16,"0"0"-63"-16,0 0-146 15,0 0-70-15,0 0-155 16,0 0-198-16,0 0-451 0,0 0-244 16</inkml:trace>
  <inkml:trace contextRef="#ctx0" brushRef="#br0" timeOffset="636">7513 973 1628 0,'0'0'316'0,"33"-43"-54"15,-7 17-46-15,6 15-81 16,0 11-51-16,1 15-25 0,-33-15-21 16,32 40 12-16,-12 0-15 15,-14 3 8-15,-12-6-20 16,-7 3 10-16,-13-4-22 15,26-36-1-15,-65 44-7 0,7-15-7 16,-7-11 8-16,13-10-12 16,-6-8 21-16,6-8-23 0,13-6 28 15,0-12-30-15,14-3 12 16,18-7-15-16,1 3 21 0,6 0-17 16,6 4 19-16,-6 29-5 15,0 0 0-15,7-29-3 0,-7 29 34 16,0 0 36-16,0 0 46 15,-39 18 9-15,-20 4 12 16,-12 3-11-16,-19 1-22 0,-20-1-23 16,-13-6-24-16,-20-5-7 15,-12-7-15-15,-7-3-3 0,-6-8-26 16,6-3 7-16,13-4-18 16,13-3 13-16,13-12-13 0,19 1 0 15,14-4-84-15,12-8-124 16,20 4-118-16,13-3-255 0,12-4-396 15</inkml:trace>
  <inkml:trace contextRef="#ctx0" brushRef="#br0" timeOffset="857">6037 380 2646 0,'7'-44'318'0,"-1"12"-37"0,-6 32-88 16,33-44-74-16,6 18-53 15,-1 19-36-15,8 11-10 0,-1 14-23 16,-6 18 6-16,-13 12-126 16,-20 10-178-16,-25 15-302 0,-13 3-419 15</inkml:trace>
  <inkml:trace contextRef="#ctx0" brushRef="#br0" timeOffset="1208">4322 780 1640 0,'32'4'330'0,"-32"-4"-39"16,26 11 23-16,-26-11-48 0,0 0-75 15,0 0-46-15,0 0-40 16,-19 33-11-16,19-33-47 0,-45 29-14 16,-1-11-6-16,7-4-20 15,1 8 60-15,-8 0 45 16,-5 11-21-16,-8 3 3 0,1 8-14 15,-7 3-6-15,-6 4 1 16,6 4-42-16,-6-1-2 0,6-3-20 16,1-3-11-16,5-8-69 15,8-4-213-15,-8-10-125 16,8-5-329-16,5-10-319 0</inkml:trace>
  <inkml:trace contextRef="#ctx0" brushRef="#br0" timeOffset="1373">3998 1472 2515 0,'0'0'301'0,"46"0"-103"16,-46 0-108-16,0 0-33 0,0 0-140 15,0 0-233-15,0 0-550 16</inkml:trace>
  <inkml:trace contextRef="#ctx0" brushRef="#br0" timeOffset="1692">3448 930 2625 0,'0'0'307'0,"0"0"-4"16,-26 29-38-16,26-29-96 16,0 0-81-16,-26 32-28 15,26-32-12-15,0 0 23 0,0 0-21 16,0 0 15-16,-38 26-8 16,38-26-20-16,-33-4 3 0,33 4-24 15,-26-36 4-15,7-8-20 16,6-14-7-16,-6-11 13 0,6-11-15 15,0 3 12-15,6 1-21 16,-6 7-90-16,0 10-115 0,7 5-63 16,-7 10-111-16,13 44-273 15,-20-40-298-15</inkml:trace>
  <inkml:trace contextRef="#ctx0" brushRef="#br0" timeOffset="1860">3616 231 2584 0,'0'0'343'0,"0"0"-92"0,0 0-108 16,0 0-94-16,0 0-102 16,0 0-185-16,0 0-298 0,0 0-309 15</inkml:trace>
  <inkml:trace contextRef="#ctx0" brushRef="#br0" timeOffset="2205">2684 849 1836 0,'-26'37'106'16,"26"-37"2"-16,0 0-50 0,-6 40-7 15,6-40-17 1,0 0-22-16,0 0-2 0,0 0-10 16,0 0 75-16,0 0 42 15,0 0-30-15,0 0 26 0,0 0 22 16,0 0-36-16,-39 7-30 16,0 0 21-16,-6-3 15 0,6 0-1 15,-13 3-18-15,7 4-22 16,0 3-6-16,6 8 11 0,0 4 11 15,39-26-28-15,-39 43-11 16,13-3-19-16,13 4-9 0,13-7-1 16,13 3 0-16,13 0-41 15,13-8-179-15,6-3-217 16,7-7-443-16</inkml:trace>
  <inkml:trace contextRef="#ctx0" brushRef="#br0" timeOffset="2832">1804 533 1099 0,'0'0'412'15,"32"-22"-31"-15,-32 22-18 16,0 0 28-16,0 0-58 0,7 51-66 16,-20 0-51-16,-13 0-48 15,0 3-50-15,-13-3-19 16,7-7-38-16,-7 0-36 0,-6-4-9 15,6-7-7-15,0-8-9 16,39-25 6-16,-45 29-13 0,12-14-10 16,33-15-79-16,0 0-25 15,0 0 15-15,0 0 9 0,-19-40 40 16,19 11 15-16,0 29 13 16,13-30 20-16,-13 30 1 15,0 0 12-15,0 0-9 0,0 0 22 16,0 0 14-16,32 37-7 15,-32 3 40-15,-13 0-3 16,-13 4-12-16,-19-1-6 0,-7-3-27 16,-12 0-9-16,-8-7-10 15,1-4-181-15,0-11-175 0,6-7-402 16,7-14-276-16</inkml:trace>
  <inkml:trace contextRef="#ctx0" brushRef="#br0" timeOffset="3016">1733 27 2466 0,'0'0'205'0,"0"0"-103"0,13-29-43 15,-13 29-36-15,0 0-64 16,0 0-250-16,0 0-414 0,-33 47-149 15</inkml:trace>
  <inkml:trace contextRef="#ctx0" brushRef="#br0" timeOffset="3496">1118 627 1886 0,'-20'30'362'15,"20"-30"-14"-15,0 0-96 16,-19 29-98-16,19-29-73 0,-13 40 0 16,7-8-17-1,6-32-32-15,0 41-9 0,0-41-10 16,-7 36-16-16,7-36 25 16,-6 33 5-16,6-33-2 0,0 0-22 15,-39 32 13-15,6-13-16 16,1-5 0-16,-7 1 0 0,13-1 0 15,-13 4 7-15,7 4-11 16,0 0 11-16,-7 7-4 0,0 8-3 16,0 3 23-16,0 7 17 15,1 0 29-15,-8 1 13 16,7 3 7-16,-6-4 18 0,6 0 9 16,-6-7 13-16,45-40-29 15,-65 44-13-15,13-15-23 0,7-11 8 16,45-18 10-16,-58 4 5 15,19-15 5-15,39 11-36 16,-52-40-19-16,26-7-21 0,7-19-2 16,6-7-28-16,19-7 19 15,7 0-5-15,7 0-16 0,6 7 12 16,19 8-101-16,0 7-158 16,20 10-101-16,19 8-55 15,0 15-131-15,7 14-337 0,0 11-72 16</inkml:trace>
  <inkml:trace contextRef="#ctx0" brushRef="#br0" timeOffset="3652">568 1748 2807 0,'38'37'340'0,"8"-15"-60"0,18-8-111 16,14-10-83-16,13-11-55 15,12-4-107-15,7 0-257 0,-12-4-514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2:26.4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1644 1994 2820 0,'110'22'237'0,"13"-8"-100"15,13-3-72-15,7-7-27 16,6-4-24-16,6 0-223 0,0-4-381 16,7-7-443-16</inkml:trace>
  <inkml:trace contextRef="#ctx0" brushRef="#br0" timeOffset="-888">4169 960 919 0,'0'0'199'0,"0"0"69"15,0 0-40-15,0 0-8 16,0 0-34-16,0 0 4 15,0 0-87-15,0 0-24 0,0 0 44 16,0 0 8-16,0 0-36 16,32 4-40-16,1 10-18 0,-1 5-11 15,-6-1-12-15,-26-18 0 16,32 22 6-16,-32-22 8 0,0 0-8 16,13 32-9-16,-13-32-11 15,0 0-32-15,-45 22-20 16,6-11-14-16,7-11 2 0,-7-4 26 15,6-7-19-15,33 11-3 16,-32-21-36-16,32 21-1 16,-19-37 42-16,12 1 16 0,14 7 22 15,-7 29 11-15,19-33 1 16,-19 33 5-16,0 0-11 0,0 0 1 16,0 0 17-16,0 0 105 15,0 0-20-15,0 0-17 0,0 0-23 16,-32 11 19-16,-1 3-1 15,-6 1-13-15,7-4-1 0,-13 4-15 16,6-1-8-16,0-3-13 16,13 0-12-16,26-11 0 15,-39 11-2-15,39-11 1 16,-32 3-1-16,32-3-6 0,0 0 0 16,0 0 0-16,0 0-5 15,0 0 1-15,0 0 0 0,0 0-3 16,0 0 3-16,0 0-1 15,0 0 21-15,0 0-9 0,0 0-12 16,0 0 5-16,0 0 0 16,0 0 0-16,0 0-6 0,0 0 6 15,0 0 0-15,0 0 7 16,0 0-7-16,0 0 10 0,0 0-10 16,0 0-7-16,0 0 2 15,0 0 5-15,32 19 0 0,-32-19-6 16,0 0 19-16,33 14-13 15,-1-3-4-15,-32-11 4 16,39 15-7-16,-7-1-3 16,-32-14 10-16,33 15 3 0,-33-15 11 15,39 22-10-15,-39-22 2 16,0 0-3-16,25 29-3 0,-25-29 2 16,0 0-2-16,26 33-4 15,-26-33 4-15,0 0 0 0,0 0 14 16,0 0-14-16,0 0 0 15,-13 36-9-15,13-36 0 16,0 0-9-16,-45 11-14 0,6-15-13 16,39 4 11-16,-58-22 4 15,19-3 24-15,0-4-35 0,39 29-14 16,-45-51-26-16,19 3-5 16,7 8 32-16,6 4 17 0,6 0 2 15,1 3-8-15,-1 7 16 16,7 26 7-16,0-32-1 15,0 32 25-15,0 0-21 0,-13-26 32 16,13 26-8-16,0 0-17 16,0 0-7-16,0 0 2 0,0 0 5 15,0 0 10-15,0 0-4 16,0 0 10-16,0 0 14 16,39 11-14-16,-39-11-15 0,33 18 9 15,-33-18 5-15,32 22-3 16,-32-22 22-16,39 29 18 0,-39-29-15 15,32 33 11-15,-32-33-16 16,20 36-5-16,-20-36-8 0,19 30-5 16,-19-30 20-16,0 0 7 15,0 0 6-15,0 29-21 0,0-29 4 16,0 0 0-16,-45 18-20 16,6-4-4-16,-7-6 6 0,8-1-6 15,-1 0 1 1,0-3 3-16,0 3 5 0,39-7-3 15,-45 11 4-15,6 0 16 16,39-11-8-16,-39 22 17 0,39-22-12 16,0 0-14-16,0 0 4 15,-26 51 5-15,26-51-14 0,7 36 0 16,-7-36-12-16,0 0 12 16,39 22 19-16,-39-22-14 0,25 7-1 15,-25-7-25-15,46-3-21 16,-46 3 11-16,0 0 7 0,39-22 19 15,-39 22 15-15,0 0-16 16,0 0 22-16,0 0-8 16,0 0-8-16,0 0 0 15,0 0 12-15,0 0-4 0,-46 7 5 16,46-7-4-16,-52 7-9 16,52-7 0-16,-58 8 2 0,58-8-7 15,-58 0 2-15,58 0-5 16,-45-15-3-16,45 15-16 0,0 0-16 15,-46-44-13-15,20 1-10 16,7 3 32-16,6 0 4 0,0 3 22 16,13 37-26-16,-13-32 34 15,13 32-11-15,0 0 41 16,0 0 32-16,-39 3 24 0,39-3-6 16,-45 37-2-16,6-1-4 15,7 4 4-15,6 4-8 0,26-44 8 16,-32 62 2-16,-1-22-12 15,7 0-30-15,0 3-23 0,1-6-8 16,25-37 3-16,-46 29-10 16,1-11-59-16,0-11-96 15,45-7-90-15,-65-7-150 0,13-11-189 16,52 18-65-16</inkml:trace>
  <inkml:trace contextRef="#ctx0" brushRef="#br0" timeOffset="-700">3327 622 1521 0,'46'-22'285'0,"-1"0"-41"0,7 0-112 16,-1 0-56-16,8 4-48 15,5 7-18-15,-5-3-56 0,-1 6-160 16,-19-3-195-16,-13 8-92 15,-26 3-18-15</inkml:trace>
  <inkml:trace contextRef="#ctx0" brushRef="#br0" timeOffset="-200">2809 767 1056 0,'0'0'345'15,"0"0"5"-15,0 0-74 0,-19 44-74 16,13-8-67-16,6-36-28 16,-7 44-31-16,7-44-15 0,-6 44-35 15,6-44 6-15,-26 32-39 16,26-32 34-16,-39 26-40 16,-6-12 22-16,6-10-16 0,-7-8 25 15,8-3-22-15,5-7-1 16,33 14 11-16,-32-30-6 0,32 30-8 15,-20-36 13-15,20 36-3 16,-13-29 12-16,13 29 5 16,0 0-1-16,0 0 30 0,0 0-16 15,0 0 15-15,0 0-6 16,0 0 6-16,20 36-7 0,-14 4 27 16,1 4 33-16,-1 3 15 15,1 1-22-15,-7 3 3 0,0 0-2 16,-7-8-20-16,-6 8 20 15,-25 4-21-15,-8-8-25 16,-31-7-3-16,-14 0-24 0,-26-3 2 16,-6-8-20-16,-19-4 4 15,-13-10-10-15,-14-8 12 0,1-11-14 16,-7-10 15-16,0-8-17 16,14-3 12-16,-1-16-14 0,13-2-67 15,7-8-75-15,19 4-46 16,19-1-69-16,26 5-193 0,26 3-386 15,33-4-94-15</inkml:trace>
  <inkml:trace contextRef="#ctx0" brushRef="#br0" timeOffset="884">6460 760 938 0,'0'0'206'0,"0"0"164"16,0 25-41-16,13-3-139 0,-13 11-37 16,0 0-45-16,-13 3-14 15,13-3-14-15,0 0-37 0,-13-4-10 16,7-7-20-16,6-22 2 15,-26 25-5-15,0-7-7 0,26-18-3 16,-39 4 0-16,-6-8-11 16,26-7 21-16,19 11-10 0,-39-25-57 15,0-4 24-15,26-4 7 16,-6 0 26-16,-1 4-4 0,20 29 8 16,-19-33-4-16,19 33 0 15,-33-18-10-15,-6 18 7 16,14 7-3-16,-8 8 16 0,33-15 0 15,-39 44 28-15,20-1 5 16,6 1 1-16,7 3 2 0,6 1 9 16,6 3-10-16,7 0-4 15,0 0 11-15,6-4-9 0,-6-7 2 16,-6 0 23-16,-14-4 35 16,-6-3-3-16,13-33-34 0,-45 33-15 15,-7-11-7-15,13-8 6 16,-6-6-22-16,0-8-4 0,-1 0 3 15,46 0 38-15,-51-22-13 16,51 22-20-16,-39-48-19 16,13 1-8-16,6 0-3 0,20-4 1 15,20 3-3-15,-1 1 0 16,1 3-44-16,6 1-149 0,0 6-172 16,-26 37-326-16,25-40-341 15</inkml:trace>
  <inkml:trace contextRef="#ctx0" brushRef="#br0" timeOffset="1065">5696 1728 2044 0,'52'4'377'0,"0"-4"-99"16,6-4-129-16,1 0-79 15,-8-7-66-15,21-3-226 0,-14-12-255 16,0-10-334-16</inkml:trace>
  <inkml:trace contextRef="#ctx0" brushRef="#br0" timeOffset="1271">6829 3 1784 0,'0'0'331'16,"-32"-11"-46"-16,-20 22-21 15,-32 18-44-15,-33 22-66 0,-6 18-71 16,-19 11-28-16,0 4-33 16,-14 3-17-16,14-7-97 0,6-3-212 15,6-4-281-15,33-12-234 16</inkml:trace>
  <inkml:trace contextRef="#ctx0" brushRef="#br0" timeOffset="1500">5133 312 2049 0,'0'0'300'0,"-19"59"-75"16,12 13-45-16,1 8-36 0,-1 11-65 16,14 8-33-16,-1-1-10 15,7 0-32-15,-6 0-18 16,-7-7-219-16,0-3-231 16,-13-8-212-16,-19-15-65 0</inkml:trace>
  <inkml:trace contextRef="#ctx0" brushRef="#br0" timeOffset="1713">4777 1098 1967 0,'0'0'397'0,"0"0"37"15,0 0-84-15,0 0-94 0,-45 59-62 16,0-8-65-16,-1 3-69 15,-5-3-29-15,5 0-6 16,-6-4-31-16,52-47-167 0,-58 48-134 16,58-48-203-16,-45 32-441 15</inkml:trace>
  <inkml:trace contextRef="#ctx0" brushRef="#br0" timeOffset="1877">4635 636 2504 0,'0'-29'124'0,"0"29"-47"16,0 0-51-16,0 0-216 0,0 0-336 16,52-18-285-16</inkml:trace>
  <inkml:trace contextRef="#ctx0" brushRef="#br0" timeOffset="2545">1372 727 1884 0,'0'0'373'16,"0"0"-38"-16,0 0-88 0,0 0-94 15,0 0 10-15,0 0-33 16,26 29-49-16,-26-29-30 0,33 22-21 16,-33-22-19-16,32 15-7 15,-32-15 14-15,0 0-12 16,0 0-10-16,0 0 7 0,0 0 5 16,0 0-8-16,0 0-13 15,0 0 15-15,0 0-52 0,-26-29-105 16,26 29-128-16,-52-15-216 15,1 8-307-15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2:43.53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2801 524 482 0,'0'0'102'0,"0"0"22"16,19-40 44-16,-19 40-23 0,0 0 43 15,0 0-1-15,0 0-32 16,0 0-34-16,0 0-53 0,0 0 3 16,0 0 31-16,0 0-16 15,7 33-19-15,-7 11-11 16,0 3 11-16,0 0 7 0,-7 1-1 15,1-1 2-15,0-3 25 16,-7-4-9-16,-26-4-39 0,13-7-33 16,-26-7 0-16,-6 0-36 15,-7-11 22-15,0-4 21 16,1 0-15-16,5-7-14 0,8-7 12 16,12 0-29-16,39 7-41 15,0 0 9-15,-13-44 6 16,13 44 18-16,26-40 8 0,13 11 5 15,-1 14 29-15,1 15-20 16,0 8 10-16,-7 6 32 0,-32-14 35 16,33 44-3-16,-27 3 16 15,-6 0 2-15,-6 4 34 0,-27-3-28 16,-12-1-34-16,-20 0-25 16,1-3-23-16,-14-8 2 15,-6-6-3-15,0-12-57 16,12-7-221-16,8-11-396 0,12-11-269 15</inkml:trace>
  <inkml:trace contextRef="#ctx0" brushRef="#br0" timeOffset="193">2413 164 2144 0,'51'-22'242'0,"1"8"-71"0,13 3-80 16,0 0-50-16,-1 0-31 15,1 0-263-15,-7 4-375 0,-19 3-188 16</inkml:trace>
  <inkml:trace contextRef="#ctx0" brushRef="#br0" timeOffset="424">1675 0 1953 0,'0'0'166'15,"0"0"15"-15,0 0 31 0,0 0 4 16,-13 44-43-16,19 18-66 15,1 14-74-15,19 15-7 0,0 4 4 16,6 7-15-16,-6-4-161 16,0-3-245-16,-13-4-347 0,-20-8-90 15</inkml:trace>
  <inkml:trace contextRef="#ctx0" brushRef="#br0" timeOffset="1125">1222 528 1768 0,'0'0'184'0,"0"0"64"16,0 0-48-16,0 0-68 15,-13 40 4-15,13 7-27 16,0 11-42-16,6-3-35 15,-6 3 11-15,-6-3 18 0,-14-4 0 16,-6-7-29-16,-19-8-20 16,-20-3-9-16,-6-8 1 0,-13-10-4 15,-7-8 10-15,1-7-10 16,6-7 5-16,6-12-10 0,20-6-7 16,6-8 16-16,52 33-12 15,-33-65-40-15,21 3-1 16,31 0 12-16,13 11 11 0,14 7 23 15,-1 15 6-15,7 15-14 16,-7 6 0-16,-45 8 14 16,45 26 5-16,-32 14-2 0,-19 11-1 15,-20 14 16-15,-26 8 13 16,-19 15 33-16,-20 13-6 0,1 12 7 16,-1 4 11-16,7-1 18 15,13-7 4-15,12-10-18 16,21-5-25-16,18-3-13 0,27-11 3 15,19-7-13-15,19-7-6 16,20-12-8-16,19-10-21 0,13-8 0 16,13-10-7-16,6-8 2 15,1-11-76-15,-7-3-83 0,-13-15-94 16,0-11-126-16,-6-18-112 16,-14-11-168-16,1-7 89 15,-20-4 190-15,-12 0 99 16,-7 8 117-16,-20 6 117 0,-13 5 177 15,-6 43 133-15,-19-48 140 16,19 48 46-16,-45-43-20 0,6 17-65 16,39 26-74-16,-45-22-62 15,45 22-38-15,0 0-33 0,0 0-50 16,0 0-39-16,0 0-27 16,0 0-14-16,0 0-10 15,0 0-17-15,0 0-39 0,-33-14-209 16,33 14-366-16,0 0-425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02.9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0 721 0,'0'0'-64'15,"0"0"-93"-15,0 0-82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08.1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76 415 1025 0,'-60'0'382'0,"60"0"10"16,0 0-62-16,0 0-97 15,0 0-93-15,0 0-27 16,0 0 32-16,0 0 19 0,0 0-40 16,60-5-51-16,24 5-32 15,15-4-22-15,23 4 0 0,0 0-6 16,15 0-5-16,-1 0-5 16,-14 4-10-16,-8-4 0 15,-22 5 7-15,-24-1-21 0,-22-4-115 16,-46 0-277-16,0 0-408 15</inkml:trace>
  <inkml:trace contextRef="#ctx0" brushRef="#br0" timeOffset="456">982 102 1627 0,'0'0'381'15,"0"0"-27"1,-76 0-93-16,7 39-59 0,-14 34-27 16,-9 17-54-16,-7 12-44 15,-7 9-36-15,-1 5-20 0,16-9-21 16,0-17 3-16,22-13 2 16,8-17-5-16,23-18 9 15,38-42-9-15,0 0-67 0,0 0-12 16,0 0 10-16,0 0 25 15,23-72 10-15,8-10-31 16,7-7 18-16,0-18 14 0,0-9 11 16,-8-8 18-16,1 4 11 15,-9 13 1-15,-6 22 67 0,-9 21-14 16,-7 64-12 0,8-56 0-16,-8 56 8 0,0 0 52 15,0 0 33-15,0 0-18 16,-15 51 0-16,7 13 35 0,16 13 7 15,7 5 2-15,15 8-13 16,8 8-12-16,16-4-45 16,7 0-46-16,7-8-24 0,-7-9-11 15,-8-17-43-15,-7-13-238 16,-16-9-136-16,-30-38-171 16,0 0-456-16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09.9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1965 0 917 0,'0'0'164'16,"0"0"159"-16,0 0-92 16,0 0-90-16,0 0 112 15,0 0-42-15,0 0-29 16,8 60-45-16,7 17-5 15,15 9-17-15,1 8-33 0,15 0-26 16,-1 0-20-16,8-4-21 16,-15-13-18-16,1-9 12 0,-9-12 9 15,-15-9-7-15,-15-47 4 16,-7 47-9-16,7-47-14 16,-54 34 8-16,-14-21-21 0,-8-17-67 15,-8-13-28-15,-7-13 29 16,-1-13 39-16,9-17-4 0,-1-8-14 15,8-18 25-15,7-8-1 16,1-13 33-16,15 13 9 16,7 8 3-16,16 18-16 15,30 68 13-15,-31-64-18 16,31 64 21-16,0 0-3 0,0 0 95 16,0 0-27-16,0 0-49 15,23 89 62-15,7 1-29 0,8 4-2 16,8-4-8-16,0 0-23 15,-1-13-15-15,-7-4 12 16,1-13-26-16,-9-9 15 0,-30-51 10 16,8 51 5-16,-8-51-6 15,-54 39-5-15,-14-22-15 16,-1-13 6-16,-7-8 10 0,0-13-10 16,0-13 7-16,8-13-11 15,-1-4 9-15,8 0-15 16,61 47 2-16,-61-56 8 15,61 56-10-15,0 0 10 0,0 0-6 16,0 0 3-16,0 0 13 16,0 0-7-16,0 0-3 0,46 30 7 15,0 9-7-15,-8-1 7 16,-38-38-19-16,45 56 16 16,-45-56 3-16,8 51-12 0,-8-51 5 15,-53 43-57-15,-8-17 6 16,0-13-27-16,-7-18 13 0,7-3 9 15,15-18 7 1,46 26-4-16,-46-64-11 0,16 8 28 16,22 5 15-16,8 51-9 15,16-51 24-15,-16 51-5 16,0 0 23-16,53-17-12 0,-53 17 8 16,53 17-5-16,-53-17 4 15,0 0 6-15,46 51 16 0,-46-51 28 16,7 47-37-16,-7-47-17 15,-45 39 5-15,-9-18-2 16,-14-8-6-16,-16-13-4 16,1-9 7-16,-16 5 1 0,7-9 85 15,9 5-17-15,7 8 1 16,-1 8 2-16,24 14 10 16,0 7-33-16,53-29-15 0,-23 65-16 15,23-5-8-15,31-1 4 16,14-7-10-16,31 3-11 15,16-3-161-15,14-10-235 0,16-7-350 16,0-5-90-16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10.1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2092 0 2062 0,'0'0'340'16,"0"0"35"-16,-61 17-55 0,-22 8-78 16,-39 10-61-16,-30 16-83 15,-23 0-46-15,-31 5-22 0,1-5-12 16,-23 1-18-1,7-5-152-15,-7-5-148 0,15 5-263 16,15 0-422-16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10.9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601 851 838 0,'0'0'345'16,"61"47"25"-16,-61-47 24 0,0 0-122 16,0 0-122-16,0 0-23 15,0 0-13-15,38-47-14 16,-38 47-37-16,-15-52 26 0,15 52 1 15,-53-47-8-15,-8 26-11 16,0 25 3-16,-7 31 28 16,-1 20-6-16,8 18 4 15,-7 30 0-15,14 8-5 0,9 9-23 16,7 8-34-16,7-4-19 16,9 0-12-16,6 0-7 15,9-8-3-15,-1-14 8 0,0-16-1 16,1-9-60-16,-1-22-171 15,8-8-90-15,0-47-136 0,0 0-96 16,0 0-155-16,0 0 26 16</inkml:trace>
  <inkml:trace contextRef="#ctx0" brushRef="#br0" timeOffset="156">54 1668 1725 0,'0'0'240'15,"0"0"47"-15,53-51-74 16,8 16-81-16,15 1-62 16,15 8-29-16,16 1-17 0,-8 3-138 15,15 1-361-15,-8 4-335 16</inkml:trace>
  <inkml:trace contextRef="#ctx0" brushRef="#br0" timeOffset="523">1317 1604 1808 0,'-8'47'276'0,"0"8"15"16,1-3-71-16,14 8-54 15,9-9-64-15,6-4-36 0,-22-47-23 16,69 56-25-16,-1-26 1 15,1-13-19-15,-1-13-7 16,1-17 3-16,-8-8-51 16,7-18-13-16,-7-12-4 0,-8-18 24 15,-15-12 22-15,0-4 21 16,-15 3-4-16,0 18 76 16,-8 17 7-16,-15 47-28 0,0 0 46 15,0 0 42-15,0 0-34 16,-23 60-30-16,8 8-2 0,8 9-30 15,7 5-23-15,7-10-10 16,8 1-1-16,1-9-48 16,6-8-221-16,-6-18-224 0,-16-38-242 15,45 35-89-15</inkml:trace>
  <inkml:trace contextRef="#ctx0" brushRef="#br0" timeOffset="900">2511 1480 1702 0,'0'-60'278'0,"0"4"16"15,0 56-52-15,8-51-80 0,-8 51-19 16,0 0 2-16,53-22-32 16,0 31-56-16,-53-9-10 15,69 68 14-15,-24 5-19 16,-14-4-17-16,-8 8-11 15,-16-9-4-15,-7 5-2 0,0-13-2 16,-7-5-2-16,7-55-8 16,0 47 4-16,0-47-16 0,0 0 8 15,0 0-3-15,0 0 0 16,30-60 11-16,1-17 5 16,7-12 3-16,-8 3-2 0,1 13-3 15,-9 22-13-15,-22 51 15 16,0 0 38-16,0 0 9 0,61 4-11 15,-61-4-28 1,61 64-5-16,-15 1-3 0,-1-1-1 16,-14-4-4-16,7-5-179 0,-8-3-243 15,-30-52-462 1</inkml:trace>
  <inkml:trace contextRef="#ctx0" brushRef="#br0" timeOffset="1171">4086 1420 1804 0,'0'-47'267'0,"0"47"-13"16,-15-73-41-16,-8 22-80 16,23 51-52-16,-61-30-36 0,0 25-20 15,-7 23 45-15,-1 24-18 16,9 14 12-16,14 8 13 15,8 9-13-15,7 8-17 0,16 0-21 16,15 5-13-16,15-9-1 16,16-9 5-16,15-3-15 0,14-14-17 15,9-8-128-15,-1-9-200 16,8-8-276-16,1-14-178 16</inkml:trace>
  <inkml:trace contextRef="#ctx0" brushRef="#br0" timeOffset="1571">5212 0 1959 0,'16'-35'217'0,"-16"35"88"0,-23 56-50 16,0 34-48-16,-8 25-24 15,9 22-46-15,-1 13-15 0,15 4-41 16,8 8-42-16,15 1-9 15,1 0-11-15,6-5-15 16,-6-13-4-16,7-12 0 0,-1-22 5 16,-14-12-5-16,-8-22-100 15,-8-26-94-15,-7-13-58 16,15-38-39-16,-61 9-45 16,0-22-12-16,1-30-24 0,-9-21 120 15,-7-26 101-15,-8-17 116 16,16-8 144-16,7 12 183 0,0 13 85 15,23 13-29-15,8 17-101 16,7 13-106-16,23 47 1 16,23-38 44-16,30 8-48 0,15 9-73 15,31 3-34-15,8 6-6 16,14 3-11-16,1 0-22 16,8 1-186-16,-1 4-195 15,0-1-390-15,-15 5-169 0</inkml:trace>
  <inkml:trace contextRef="#ctx0" brushRef="#br0" timeOffset="1784">5890 1167 2103 0,'15'56'410'0,"-15"-56"-63"16,23 77-78-16,7 0-98 15,0-9-71-15,1 1-48 16,-1 4-19-16,1-9-24 0,-8-4 6 16,-1 0-103-16,-6-22-131 15,-16-38-158-15,0 0-208 0,0 0-205 16</inkml:trace>
  <inkml:trace contextRef="#ctx0" brushRef="#br0" timeOffset="1948">6247 748 2608 0,'0'0'251'15,"-15"-43"-48"-15,15 43-89 16,0 0-61-16,0 0-27 0,0 0-9 16,0 0-82-16,0 0-281 15,0 0-390-15,61 30-243 16</inkml:trace>
  <inkml:trace contextRef="#ctx0" brushRef="#br0" timeOffset="2328">6909 1197 2073 0,'0'0'116'16,"0"43"125"-16,0-43-28 15,8 56-77-15,-1-9-21 0,16 0-30 16,0-4-51-16,15-1-28 16,8 1 12-16,-1 0-7 0,1-13-8 15,0-4-8-15,-8-9 5 16,0-13 0-16,-38-4 11 16,45-21-9-16,-7-14-20 0,-7-20 21 15,-8-14 3-15,0-16 8 16,-8-5-10-16,-8-4 80 0,-7 12 50 15,-7 18 35 1,-8 13-38-16,15 51-67 0,-54-26-27 16,-7 35-15-16,-15 21-10 15,8 17-3-15,-1 4-15 0,8 13 2 16,16 1-7-16,7 3-25 16,7-8-128-16,16-5-180 0,15-12-202 15,0-43-265-15,38 43-31 16</inkml:trace>
  <inkml:trace contextRef="#ctx0" brushRef="#br0" timeOffset="2743">7799 1082 2215 0,'0'0'275'0,"0"0"-75"16,0 0-60-16,0 0-28 15,0 0 23-15,38 0-36 16,0 17-12-16,-38-17-12 0,38 64-7 16,-15 0-6-16,0 0-24 15,-8 5-13-15,-15-9-9 0,0 0 6 16,0-5-9-16,-7-3-9 16,-1-10 4-16,8-42-6 15,-7 43 6-15,7-43 1 16,0 0-2-16,0 0-12 0,0 0-5 15,0 0 6-15,7-68 4 16,16-18 5-16,15-12 1 0,8-9-11 16,7 0 2-16,0 17-2 15,-7 17 1-15,-8 22 4 16,-38 51 10-16,46-17 49 0,-46 17 31 16,38 60 4-16,-16 25-11 15,-6 9-38-15,-9 5-23 16,-7 8-15-16,8-9-3 15,7 1-11-15,8-10-173 0,7-12-208 16,16-12-351-16,22-18-459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01.789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0 791 0,'0'0'184'0,"0"0"8"0,0 0-46 15,0 0-12 1,0 0-18-16,0 0 93 0,0 0 15 16,0 0-34-16,19 29 14 15,0 0-51-15,-6 4-11 0,0 4-31 16,0 7 16-16,7 3-31 15,-1 8-16-15,0-1-18 0,-6 2-5 16,0-2-34-16,0-3-1 16,0-7-22-16,-6 1 10 0,6-13-13 15,-7 1 7-15,-6-33 10 16,7 29-19-16,-7-29 16 0,0 0-21 16,0 0 10-16,0 0-86 15,0 0-64-15,0 0-50 16,0 0-106-16,0 0-109 0,0 0-162 15,0 0-3-15</inkml:trace>
  <inkml:trace contextRef="#ctx0" brushRef="#br0" timeOffset="687">466 32 591 0,'0'0'182'0,"0"0"6"16,0 0-8-16,0 0-49 16,0 0 26-16,0 0-12 0,0 0-16 15,0 0 11-15,0 0-23 16,0 0 8-16,-39 37-10 0,6-1-22 15,14 5 4-15,0-1-14 16,-1 0 18-16,14-3-37 0,6-1 26 16,0-7-26-16,0-29-2 15,26 41-6-15,-26-41-29 16,38 26-7-16,8-12-6 0,-7-10-19 16,6-11 15-16,-6-8-21 15,0-7 20-15,-1-3-1 0,1-2-15 16,-6-2 14-16,-1-7-20 15,-13-1 19-15,7 8-9 0,-26 29 3 16,20-29 6-16,-20 29-6 16,0 0 9-16,0 0-25 0,0 0 31 15,0 0-12-15,0 0-3 16,0 0 19-16,0 0-22 16,0 0 5-16,0 0 5 15,-20 36-3-15,1-3 25 0,-1 11 5 16,1 0 29-16,0 4-27 15,6 3 2-15,-7 0-17 0,1 0 16 16,6 0-14-16,0-3 38 16,6-4-3-16,1-4-9 0,-1 0-13 15,1-8-17-15,0 2 17 16,6-5-7-16,0-29 26 0,-7 37-14 16,7-37-23-16,-6 36 9 15,6-36-20-15,0 0 3 0,0 0 1 16,0 0-15-16,0 29 14 15,0-29 4-15,0 0-17 16,0 0 13-16,0 0-6 0,0 0-9 16,0 0-9-16,0 0-112 15,0 0-114-15,0 0-125 0,0 0-292 16,45-25-249-16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17.1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371 0 763 0,'0'0'122'0,"0"0"125"16,0 0 8-16,0 0-37 15,0 0-61-15,0 0-89 0,0 0-23 16,0 0 5 0,0 0 138-16,15 56-11 0,-23 34 63 15,-22 25-27-15,-16 31-87 16,-15 29-25-16,0 22-24 0,0 8 15 15,8 5-11-15,15-1-2 16,15-3-21-16,16-5-6 0,22-9-22 16,23-16 0-16,23-18-20 15,23-17-2-15,14-21-4 0,9-17 8 16,7-22-5-16,-15-13-15 16,0-12 3-16,-15-9-84 0,-16-13-123 15,-7 0-176-15,0 1-196 16,0-10-186-16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17.9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4667 1121 540 0,'0'0'149'0,"0"0"13"16,0 0-2-16,0 0-57 0,0 0 71 15,0 0 6-15,0 0 30 16,0 0-21-16,23 47 9 16,-1 13 79-16,9 9-22 0,14 16-76 15,1 14-66-15,15 25 19 16,0 8-40-16,0 18 8 16,-8 8-8-16,0 5 27 0,-22 8-7 15,-9-9 3-15,-14-3-24 16,-23 3-23-16,-16-3-6 15,-22-10-16-15,-8-3-26 0,-15-22 4 16,-7-13-18-16,-1-17-6 16,0-13 8-16,0-16-19 0,16-14 16 15,-1-13-81-15,16-12-132 16,8-5-102-16,7-16-172 0,38-5-372 16,-31-17-159-1</inkml:trace>
  <inkml:trace contextRef="#ctx0" brushRef="#br0" timeOffset="484">3495 2135 1003 0,'0'0'281'15,"0"0"87"-15,0 0-52 0,30 51-30 16,-30-51-39-16,0 0-38 15,8 52-43-15,-8-52-47 16,0 0-46-16,-23 55-38 16,23-55 12-16,0 0 42 0,0 0-2 15,-53 30-13-15,53-30-10 16,-61-4-10-16,61 4-10 16,0 0-6-16,-46-47-17 0,8-4-6 15,15-9 2-15,8-9-7 16,-8-8-5-16,8-4-11 15,8-5 0-15,-1 1 11 0,8 4-9 16,-8 16 0-16,8 14 12 16,0 17-16-16,0 34-78 0,0 0-101 15,0 0-179 1,0 0-208-16,0 0-218 0</inkml:trace>
  <inkml:trace contextRef="#ctx0" brushRef="#br0" timeOffset="736">3457 2610 1452 0,'0'0'320'16,"0"0"-24"-16,0 0-77 15,0 0-78-15,0 0-19 0,0 0-12 16,0 0 2-16,0 0-2 15,0 0 27-15,30 51-19 16,-22-4-45-16,-23-4-43 0,-16 0-23 16,-14 0 0-16,-9-9-103 15,1 0-168-15,-8-4-218 16,8-13-225-16,-8-13-46 0</inkml:trace>
  <inkml:trace contextRef="#ctx0" brushRef="#br0" timeOffset="932">2863 2174 1655 0,'0'0'311'0,"-45"81"-5"16,14-8-63-16,8 8-79 15,8-4-58-15,0-4-55 16,0-1-32-16,7-12-8 0,1-4-19 15,-1-13-239-15,8-43-323 16,-23 38-163-16</inkml:trace>
  <inkml:trace contextRef="#ctx0" brushRef="#br0" timeOffset="1159">2635 1309 1906 0,'0'0'308'0,"0"0"19"15,-15 69-67-15,7 12-85 16,-7 5-87-16,15 4-53 0,0 8-10 16,0-4-13-16,0 0-12 15,-8-8-68-15,8-1-272 16,-15 1-406-16,-8-9-170 15</inkml:trace>
  <inkml:trace contextRef="#ctx0" brushRef="#br0" timeOffset="1691">1943 2105 1933 0,'-46'-30'258'15,"46"30"-35"-15,0 0-20 16,0 0-72-16,0 0-53 16,0 0-42-16,0 0 2 15,0 0-14-15,0 0-24 0,15 47 19 16,-15-47-19-16,0 0-4 16,46 39 11-16,-46-39-2 15,0 0-16-15,38 0 20 0,-38 0-9 16,38-35-12-16,-15 6 17 15,-23 29 0-15,7-39-5 0,-7 39-9 16,0 0 17-16,0 0 6 16,0 0-14-16,-53 26 51 0,-8 16-1 15,0 6-11-15,1 11 6 16,-1-3-12-16,0-9-22 16,8-4-11-16,7 0 4 15,8-13 4-15,38-30-8 0,-46 21-6 16,8-12 8-16,38-9 7 15,0 0-14-15,-45-22 10 16,45 22 0-16,-46-60-11 0,15 5 8 16,9 3 5-16,-1 14-2 15,23 38-16-15,-15-43 13 0,15 43 27 16,0 0 23-16,-54 26 49 16,1 21-11-16,-8 17-8 0,-7 13-19 15,-1 4-18 1,-7-4-26-16,8 0-13 0,-1-8-4 15,8-9-36-15,8-13-202 16,7-13-172-16,46-34-358 0,-38 26-220 16</inkml:trace>
  <inkml:trace contextRef="#ctx0" brushRef="#br0" timeOffset="1852">1075 1853 2186 0,'99'-26'172'16,"23"5"-76"-16,7-9-69 0,8-5-33 15,0 1-410 1,-7 4-421-16</inkml:trace>
  <inkml:trace contextRef="#ctx0" brushRef="#br0" timeOffset="3036">162 2024 568 0,'0'0'99'15,"0"0"24"-15,0 0-21 16,0 0-67-16,0 0 138 15,0 0-42-15,0 0-83 0,23 51 28 16,-23-51 12-16,46 51-8 16,-46-51-34-16,53 52-7 15,-53-52-16-15,61 34-40 16,-61-34 39-16,61 17-26 0,-61-17 14 16,45-8 14-16,-45 8 6 15,0 0-30-15,38-43-5 16,-38 43 2-16,16-47 5 0,-16 47 77 15,-8-47 21-15,8 47 22 16,0 0-52-16,0 0-18 0,-53-26-31 16,7 13 69-16,0 13 12 15,8 9 18-15,38-9-9 16,-45 4-35-16,45-4-33 0,0 0-10 16,-38-4-19-1,38 4-20-15,0 0-88 0,0 0-241 16,-23-39-341-16,8 1-57 15</inkml:trace>
  <inkml:trace contextRef="#ctx0" brushRef="#br0" timeOffset="3304">231 1831 1542 0,'-15'-34'384'0,"7"4"1"15,-7-4-112-15,-1-5-69 16,9-3-40-16,-8 3-45 0,-1-12-7 16,-6-9-14-16,-1-4-25 15,8-9-18-15,-8-4 0 0,8-4 4 16,-8-5-33-16,7-4 3 16,9 1-19-16,14-10-10 0,9-4 0 15,14-8 8-15,16-4-14 16,22-1-104-16,8 1-113 15,23 8-149-15,8 13-218 0,15 12-199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25.9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 0 408 0,'0'0'55'0,"0"0"0"15,0 0-1-15,0 0 20 16,7 47-18-16,-7-47-8 15,-15 60-28-15,8-8-20 0,-9-1 0 16,9 0 3-16,7 5-96 16,0 12-36-16,0 9-119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26.1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 0 265 0,'-8'39'133'0,"8"-39"12"0,-7 42-16 15,-1-7-16-15,8-35-51 16,-15 51-22-16,0-13-30 16,0 1-10-16,15-1 14 0,-8-3-10 15,8 7-18-15,8-3-10 16,-1 4-72-16,8 0-68 15,-7-1-23-15,0 1-14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26.3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0 243 0,'0'0'73'15,"7"43"-22"-15,-7-43-25 0,8 47-11 16,7-13-12-16,-15-34-8 0,30 38 5 16,-30-38-99-16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26.5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160 17 493 0,'0'0'151'0,"0"0"61"16,0 0-21-16,-38 30-96 0,38-30-37 16,0 0-21-16,0 0-32 15,0 0 14-15,0 34-16 0,0-34-13 16,23 38-129-16,-23-38-78 15,23 39-103-15</inkml:trace>
  <inkml:trace contextRef="#ctx0" brushRef="#br0" timeOffset="208">137 945 500 0,'0'0'36'0,"-15"39"72"16,15-39 19-16,0 0-62 16,0 0-24-16,0 0-21 0,0 38 1 15,0-38-27-15,8 39 6 0,-8-39 11 16,0 0 1-16,7 38-19 16,-7-38-144-16,16 43-144 0</inkml:trace>
  <inkml:trace contextRef="#ctx0" brushRef="#br0" timeOffset="871">0 2224 405 0,'0'0'118'15,"0"0"16"-15,0 0 11 16,0 0 29-16,0 0-31 0,0 0-35 16,0 0-41-16,0 0 80 15,0 0-56-15,0 0-45 0,0 0-6 16,38 30-10-16,8-9-7 15,7-8 24-15,1-13-47 0,7-4 21 16,-1-9 1-16,-6-8-12 16,-1-1-15-16,-7-8-5 0,-46 30-5 15,38-47 3-15,-38 47 15 0,30-55 14 16,-22 3-35-16,-16 14 2 16,-7-5 1-16,15 43-3 0,-46-43 14 15,-7 13-10-15,0 22 14 16,-1 12 8-16,1 13 4 0,7 13-23 15,-7 13 7-15,8 13 51 0,7 8 36 16,7 13 8-16,8 4 13 16,16 5-54-16,7-1-10 15,7 5-6-15,16-4-9 0,8-9 15 16,14-5-1-16,1-8 9 0,15-16-6 16,7-14-9-16,1-13-14 15,-1-12-11-15,1-14-4 0,-1-12-97 16,1-13-157-16,-16-17-205 0,0-13-93 15</inkml:trace>
  <inkml:trace contextRef="#ctx0" brushRef="#br0" timeOffset="1384">1248 2160 986 0,'0'0'146'0,"0"0"57"16,0 0 18-16,0 0-95 16,0 0-51-16,0 0-37 0,0 0-30 15,0 0 24-15,-23-43-35 16,23 43 7-16,16-38 6 0,-16 38-10 16,0 0 29-16,45-35 61 0,1 27 8 15,-8 16 18-15,-8 18-24 16,9 13-17-16,-17 3 1 0,-6 10-14 15,-9-1 1-15,1 9-15 16,-16-4-15-16,-7-1-24 0,0-3 4 16,0-5 6-16,-1-9-9 15,16-38-10-15,-15 30 0 0,15-30-4 16,0 0 1-16,0 0 3 0,0 0-6 16,0 0-2-16,0-64 2 15,15-9 2-15,8-8 4 0,15 4 0 16,0 4 5-16,0 5-1 15,0 12-4-15,-7 13 10 0,-31 43 14 16,45-25 30-16,-45 25 34 0,38 21 3 16,-7 17-15-16,-16 18-22 15,0 4-23-15,1 4-15 16,-9-4-11-16,8 4 3 0,-7-8-8 16,7-5 0-16,0-12-5 0,1-5-55 15,6-8-105-15,-22-26-71 16,46 25-25-16,-8-12-68 0,8-17-139 15,7-5 0-15,0-4 68 0</inkml:trace>
  <inkml:trace contextRef="#ctx0" brushRef="#br0" timeOffset="1923">2656 2062 743 0,'15'-65'160'15,"-7"-3"48"-15,-8 4 65 0,0 4-14 16,0 9-3-16,-8 8-56 15,8 43-15-15,-23-47-43 0,16 4-20 16,7 43-35-16,-16-43-29 0,16 43-43 16,0 0 0-16,-53 17-4 15,-15 30 40-15,7 17 0 0,-8 18 2 16,9 8 20-16,6-1-34 0,9 6-10 16,7-6-20-16,22-7 22 15,9-14 4-15,14-8-7 16,16-9-16-16,8-16 6 0,14-14-4 15,9-17-5-15,6-21 6 16,1-9-19-16,8-16 16 0,-8-18-19 16,-1-9 7-16,1-21 5 0,0-16-3 15,8-19-21-15,-8-16-31 16,7-17 1-16,1-17 18 0,-1-18-5 16,1-16 28-16,-1-14-4 0,0 1 20 15,-7 21 0-15,-15 38-13 16,-8 43 13-16,-8 30-13 0,-14 48 19 15,-16 42 45-15,-8 55-13 0,-7 39-15 16,-23 22 11-16,-8 21 29 16,-15 12 7-16,0 10-3 0,-7 3-22 15,7 1 11-15,8-5 52 16,15-4-27-16,7-13-15 0,9-8-24 16,22-13-5-16,15-18-1 15,0-8-17-15,15-17 0 0,8-12-18 16,-7-14-9-16,-1-8 10 0,8-13-17 15,-38-30 14-15,38 25-22 16,-38-25-59-16,38 13-69 0,-38-13-87 16,0 0-106-16,0 0-249 15,0 0-244-15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36.3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90 1247 0,'0'0'327'15,"53"34"-65"-15,0-25-103 16,16-13-89-16,7-9-41 0,15-17-243 16,1-9-312-16,-1-8-136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37.5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0 462 1329 0,'0'0'257'0,"0"0"51"16,53 4 0-16,1-4-40 15,7 5-79-15,15-5-93 0,23-5-37 16,22 5-48-16,16 0 5 16,8 5-2-16,7-1-6 15,-7 0-2-15,-8 1-14 0,-16-1-79 16,-29-4-108-16,-16 4-141 16,-23-4-102-16,-53 0-109 15,0 0 82-15</inkml:trace>
  <inkml:trace contextRef="#ctx0" brushRef="#br0" timeOffset="387">1202 103 994 0,'0'0'332'0,"-60"-9"-31"0,60 9-44 16,-77 64-46-16,9 13-27 15,-1 5-17-15,1 8-12 16,7-1-48-16,-7 1-32 15,14 0-4-15,1-13-44 16,0-4-20-16,15-13 7 0,0-13-14 16,38-47 0-16,-31 42-5 15,31-42 5-15,0 0-69 0,0 0-80 16,0 0-17-16,-7-55 13 16,22-18 24-16,8-17 39 15,7-21 37-15,8-22 36 0,-7-3 22 16,7 7-5-16,-15 22 104 15,-1 26 49-15,-14 21-51 0,-8 60 14 16,0 0 82-16,0 0-38 16,0 0-41-16,-23 99-28 15,8 16-31-15,15-4-7 0,8 9-39 16,22 0-3 0,0-5-2-16,16-3-5 0,0-10-107 15,-1-8-263-15,-14-8-317 16,-1-9-182-16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36.1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1587 1095 700 0,'0'0'144'16,"0"0"139"-16,0 0-37 0,0 0-76 15,0 0-74-15,0-47-43 16,0 47-11-16,0 0 29 16,0 0 83-16,0 0-49 15,0 0-2-15,23 77 5 0,-8 0-8 16,-8 0-31-16,1 5-26 15,7-1-4-15,-7 0-13 16,-1-4-11-16,-7-4 1 0,8-5-10 16,-8-12-24-16,0-9 21 15,0-47-1-15,0 43 4 0,0-43 3 16,0 0 41-16,0 0-15 16,0 0-13-16,0 0-7 15,0 0-22-15,-53-17 0 0,53 17 11 16,-54-60-4-16,9-4 6 15,14-9-15-15,9-8 17 16,6-5-3-16,1 13 8 16,8 9-16-16,-1 9-4 0,8 55 7 15,0 0 6-15,-15-52-4 16,15 52 1-16,0 0 11 16,0 0-8-16,0 0 10 0,7 81-16 15,9-8 0-15,-9-4 25 16,1-5-10-16,-1 0-11 15,9-13 4-15,-9-4-20 0,-7-47 30 16,0 47 19-16,0-47-14 16,0 0-14-16,-45 43-2 15,45-43-2-15,-61 22 4 16,61-22-24-16,-61-9-4 0,61 9 25 16,-53-43-6-16,14-4 3 15,17-4 4-15,6 0 2 0,16 51-17 16,-7-52 0-16,7 52-1 15,0 0 9-15,0 0 0 16,0 0 0-16,0 0-3 0,-8 60 14 16,1-4-5-16,7 4-6 15,0-1-18-15,0-11 18 16,0-1 8-16,0-47-4 16,-8 38 0-16,8-38-1 0,0 0-3 15,0 0 14-15,0 0-14 16,0 0 0-16,0 0-9 15,0 0-2-15,-38-51 11 0,8-5 0 16,7-4 10-16,7 9-8 16,16 51 9-16,-22-56-20 0,22 56-10 15,0 0 19-15,0 0-5 16,-61 47 19-16,8 13-7 16,-1 0-3-16,1 4 1 0,7 1-13 15,1-6-46-15,-1 6-240 16,8-6-277-16,0-7-146 15</inkml:trace>
  <inkml:trace contextRef="#ctx0" brushRef="#br0" timeOffset="404">2918 0 1951 0,'-68'77'328'0,"-24"9"-24"0,-6 4-123 15,-9-1-86 1,-15-3-42-16,-7-5-32 0,7-4-13 15,8 5-8-15,0-1-265 16,7-4-255-16,8-4-194 0</inkml:trace>
  <inkml:trace contextRef="#ctx0" brushRef="#br0" timeOffset="797">1092 1155 1548 0,'0'0'257'0,"0"0"31"16,-7-55-98-16,7 55-60 16,0 0-64-16,0 0-32 15,-69 8-17-15,-7 35 3 0,-8 25 101 16,1 14-44-16,-1 20-20 15,15 1 16-15,1 8 2 0,7-4-27 16,8-13-14-16,0-8-18 16,7-13 6-16,0-13 68 15,1-13-44-15,-1-9-15 16,8-17 54-16,0-3-23 0,38-18-7 16,-46-9-11-16,46 9-2 15,-45-47-16-15,22-13-2 16,15-17-10-16,8-4-18 0,23-18 7 15,15 5-6-15,8 0-8 16,14 9-90-16,24 8-158 16,15 8-227-16,30 14-420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41.2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3272 612 92 0,'0'0'-18'0,"0"0"21"15,0 0-18-15</inkml:trace>
  <inkml:trace contextRef="#ctx0" brushRef="#br0" timeOffset="2204">3364 595 631 0,'0'0'119'0,"0"0"7"15,0 0 15-15,0 0 26 16,0 0 16-16,0 0-4 0,0 0-9 15,0 0-17 1,0-51-2-16,0 51-33 0,0 0-38 16,0 0 14-16,0 0-20 15,0 0 16-15,0 0-5 16,0 0-31-16,0 0-10 0,0 0-19 16,0 0-2-16,0 0-12 15,0 0-1-15,0 0-2 0,0 0 0 16,0 0-1-16,0 0-10 15,0 0 3-15,0 0 4 16,7-52-4-16,-7 52-12 0,0 0-9 16,15-59 13-16,-15 59 8 15,0 0 0-15,8-52 6 16,-8 52 0-16,0 0-2 16,0 0-1-16,0 0-14 0,0 0 13 15,0 0-14-15,0 0 0 16,0 0 7-16,0 0 13 15,0 0-4-15,0 0-4 0,0 0-88 16,0 0 22-16,0 0-75 16,0 0-107-16,0 0-64 0,0 0-135 15,0 0-122-15</inkml:trace>
  <inkml:trace contextRef="#ctx0" brushRef="#br0" timeOffset="2724">3424 617 541 0,'0'0'93'15,"0"0"-12"-15,0 0-35 16,0 0-46-16,0 0 10 0,0 0-10 16,0 0 14-16,0 0-34 15,0 0-40-15,0 0-45 16,0 0-43-16,0 0-2 0</inkml:trace>
  <inkml:trace contextRef="#ctx0" brushRef="#br0" timeOffset="3229">3417 424 334 0,'0'0'94'0,"0"0"-1"0,0 0 36 16,0 0 7-16,0 0-68 15,0 0 1-15,0 0 9 16,0 0 39-16,0 0-74 16,0 0 21-16,0 0-31 0,0 0-20 15,0 0-5-15,0 0 82 16,0 0-27-16,0 0-26 16,0 0 10-16,0 0-35 0,0 0 27 15,0 0-43-15,0 0 9 16,0 0-2-16,0 0-12 0,0 0 18 15,0 0-25-15,0 0 26 16,0 0-6-16,0 0-7 16,0 0 27-16,0 0-14 0,0 0-20 15,0 0 13-15,0 0-28 16,0 0 20-16,0 0 11 16,0 0 11-16,0 0-29 15,0 0 32-15,0 0-17 0,0 0-47 16,0 0 44-16,0 0 6 15,0 0-6-15,0 0-4 16,0 0-10-16,0 0 3 0,0 0 25 16,0 0 18-16,0 0-21 15,0 0-21-15,0 0-83 0,0 0-119 16,0 0-88-16,0 0-116 16</inkml:trace>
  <inkml:trace contextRef="#ctx0" brushRef="#br0" timeOffset="3704">3440 300 575 0,'7'-51'236'0,"-7"51"-4"15,0 0 6-15,0 0-43 16,0 0-39-16,0 0 18 0,0 0-76 16,0 0-9-1,0 0 83-15,0 0-13 0,0 0-28 16,0 0 20-16,-7 60-23 16,-1 4 9-16,0 8-30 0,-7 10-33 15,0-1-31-15,0 0-10 16,0-4-7-16,-1 0-18 15,9-8 0-15,-1-14-8 0,0-3 5 16,1-10-11-16,-1-12-6 16,8-30-139-16,0 0-208 0,0 0-333 15,-15 39-156-15</inkml:trace>
  <inkml:trace contextRef="#ctx0" brushRef="#br0" timeOffset="4164">3090 514 1301 0,'0'0'259'16,"0"0"29"-16,0 0-67 15,0 0-108-15,0 0-27 16,0 0-56-16,0 0-3 15,-77 34-27-15,9 9 10 0,7 8-10 16,0-4-12-16,8-4 19 16,53-43-1-16,-46 56-27 15,46-56 23-15,-22 51-11 0,22-51-7 16,0 0 28-16,45 51-9 16,-45-51-3-16,0 0 9 0,53 39 2 15,-53-39-14-15,0 0 10 16,0 0 11-16,0 0-11 15,0 0-20-15,0 0 20 0,-76 34 75 16,8-21 33-16,15-9 14 16,7-8 0-16,46 4-30 15,-53-22-22-15,53 22-37 0,-38-51-15 16,7-9-5-16,16-4 3 16,15-4-13-16,-8-9-16 15,8 8 1-15,0 1-3 16,8-1-122-16,7 14-132 0,0-1-189 15,-15 56-189-15,46-47-30 16</inkml:trace>
  <inkml:trace contextRef="#ctx0" brushRef="#br0" timeOffset="4344">2899 1438 1700 0,'54'30'326'16,"6"-13"-76"-16,1-9-119 16,8-12-62-16,-1-9-41 15,1 1-57-15,-16-6-249 0,0 1-317 16,-22 0-175-16</inkml:trace>
  <inkml:trace contextRef="#ctx0" brushRef="#br0" timeOffset="4523">2321 1545 1532 0,'0'0'223'16,"0"0"-3"-16,0 0-76 15,0 0-63-15,0 0-51 16,0 0-140-16,0 0-403 0,0 0-271 15</inkml:trace>
  <inkml:trace contextRef="#ctx0" brushRef="#br0" timeOffset="4761">1827 899 1951 0,'0'0'323'16,"38"21"23"-16,0 18-104 15,-8 4-86-15,-7 8-79 0,0-4-20 16,-16 4-14-16,-22 5-20 16,-15-1-9-16,-16 1-98 15,-15-9-149-15,-15 0-249 16,0-8-272-16</inkml:trace>
  <inkml:trace contextRef="#ctx0" brushRef="#br0" timeOffset="5192">1636 715 1963 0,'0'0'268'0,"0"0"-55"16,0 0-34-16,0 0-74 16,23 60-61-16,-23-9-11 15,-15-8-27-15,-8 0 15 0,-15-9-27 16,0-8 6-16,0 4 5 16,38-30-10-16,-38 12 5 0,38-12-3 15,0 0-12-15,0 0-56 16,-38-55-10-16,30-1 12 15,8 9 53-15,8 0-17 0,-8 47 38 16,0-43-5-16,0 43 16 16,0 0 29-16,0 0 53 15,-46 22 33-15,-15 16-23 0,-15 13 6 16,-7 5-29-16,-24 4-30 16,-15 0 4-16,1 0-33 15,-9-9-4-15,8-8-22 0,-7-5 12 16,15-12-12-16,23-9 0 15,7-8 9-15,15-9-30 0,24-9-113 16,45 9-156-16,0 0-229 16,-31-51-209-16,31 51-19 15</inkml:trace>
  <inkml:trace contextRef="#ctx0" brushRef="#br0" timeOffset="5348">358 1647 1642 0,'68'43'272'16,"1"-26"-56"-16,15-17-100 0,-1-12-61 15,16-10-15-15,0-12-246 16,0-9-302-16,8-8-159 0</inkml:trace>
  <inkml:trace contextRef="#ctx0" brushRef="#br0" timeOffset="5548">2542 0 1842 0,'0'0'346'0,"-84"13"-40"15,-7 30-118-15,-23 13-92 16,-16 16-50-16,-14 14-31 0,-24 12-8 15,-14 1-224-15,-9 3-292 16,1 1-319-16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04.412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349 0 578 0,'0'0'140'0,"0"0"20"0,0 0-11 16,0 0-37-16,0 0-1 16,0 0-61-16,0 0 95 0,0 0 20 15,0 0 3-15,0 0-19 16,-12 33-17-16,-1-1-8 0,-7 1-24 15,1-4-5-15,-14 0-31 16,33-29-34-16,-45 37-2 16,6-12-32-16,7-7 23 15,32-18-2-15,-32 11 51 0,32-11-12 0,-33 0-26 16,33 0 6 0,0 0-21-16,0 0-1 0,-32-29 5 15,32 29-26-15,-20-40 10 16,7 11-3-16,13 29 0 0,-6-29 8 15,6 29-11-15,0 0 20 16,0 0-9-16,0 0 13 0,0 0-16 16,0 0-13-16,0 0 20 15,0 0-23-15,0 0 21 16,0 0 50-16,0 0 0 0,6 33 1 16,1 7-18-16,-1 3 3 0,7 5-13 15,-6 3 5-15,6 3-6 16,0 1-3-16,-7-4 22 15,14-4-26-15,-7-3 1 0,-1-12-8 16,-5-2-14-16,-7-30 11 16,0 0-15-16,13 32 3 0,-13-32 2 15,0 0-8-15,0 0 6 16,0 0-9-16,0 0 6 0,0 0 4 16,0 0-17-16,0 0-41 15,0 0-95-15,0 0-127 0,6 29-81 16,-6-29-138-16,0 0-81 15,0 0 5-15</inkml:trace>
  <inkml:trace contextRef="#ctx0" brushRef="#br0" timeOffset="452">628 51 896 0,'0'0'265'15,"32"-22"101"-15,-32 22-125 16,0 0-98-16,0 0-53 16,0 0 19-16,0 0 66 0,0 0-18 15,26 36 2-15,-6-3-31 16,-14 7 5-16,7 0-42 0,-13 11 27 15,6 4-25-15,1 6-10 16,-7 1-11-16,6-3-18 0,-6-1 22 16,7-11-20-16,-7 0-9 15,6-7-4-15,1-7 0 0,-7-33-1 16,6 33-27-16,-6-33 6 16,0 0-6-16,7 33-11 15,-7-33 9-15,0 0-13 16,0 0 0-16,0 0 6 0,0 0-6 15,0 0 3-15,0 0 8 16,0 0-17-16,0 0 1 0,0 0 8 16,0 0-72-16,0 0-55 15,0 0-78-15,0 0-77 0,0 0-96 16,0 0-183-16,0 0-150 16,0 0 5-16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47.6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3477 1236 917 0,'0'0'332'0,"0"0"28"15,0 0-26-15,0 0-84 16,0 0-105-16,0 0-59 16,0 0-32-16,23-47-28 0,7 0-17 15,16 5 2-15,7-1-3 16,0 9-15-16,-7 8 4 16,0 0 3-16,-8 13 4 0,-8 5 4 15,8 8-15-15,-38 0 16 16,31 30 16-16,-16 8 29 0,-8 18-4 15,-22 4-3-15,-8 8-7 16,1 1-23-16,-9-5-10 16,1-4-7-16,-1-9 6 0,8-12-16 15,8-10 10-15,15-29 0 16,-7 26-6-16,7-26 9 16,0 0 1-16,0 0 14 0,22-30-24 15,1-21-6-15,15-13-27 16,8-13-11-16,0 0 43 15,-1 8-3-15,-7 18-8 0,-7 8 10 16,-31 43 8-16,38-30 13 16,-38 30-13-16,30 17 28 0,-30-17-5 15,15 64 1-15,-15-4-18 16,-7 0 1-16,-8-8-7 0,7-5 0 16,0-9 13-16,1-8-16 15,7-30-1-15,0 0-3 16,0 0 13-16,0 0 6 15,0 0-12-15,38-30 0 0,-8-17 0 16,1-17 9-16,-1-5-7 16,1-12-2-16,-1 4-3 0,-7 9-3 15,0 21 6-15,-23 47 7 16,0 0 7-16,0 0 39 0,0 0 14 16,0 0-10-16,23 55-30 15,-8 9-12-15,0 5-9 0,0-1-14 16,0-3 4-16,1-6 4 15,6-7-108-15,1-9-158 16,-8-9-205-16,-15-34-146 16,39 30-20-16</inkml:trace>
  <inkml:trace contextRef="#ctx0" brushRef="#br0" timeOffset="260">5334 535 1513 0,'0'0'235'0,"-16"-64"50"16,16 64-32-16,-45-52-86 15,45 52-39-15,-76-17-46 16,-1 26-16-16,1 21 39 0,0 21-20 16,0 17 15-16,8 18-14 15,7 4 1-15,0 0-37 0,15 0-20 16,16-9-9-16,7 0-12 15,8-4-1-15,15-4-20 16,15-13-6-16,0-9-121 0,0-8-216 16,-15-43-307-16,31 47-130 15</inkml:trace>
  <inkml:trace contextRef="#ctx0" brushRef="#br0" timeOffset="444">4656 1228 1599 0,'0'0'159'0,"0"0"87"16,0 0 26-16,0 0-93 15,38-17-55-15,16 17-48 0,-1 4-26 16,15 0-25-16,1 1-30 16,7-1-159-16,-8-4-212 0,-14 4-281 15,-9-4-78-15</inkml:trace>
  <inkml:trace contextRef="#ctx0" brushRef="#br0" timeOffset="656">5250 1129 2042 0,'0'0'378'0,"0"0"-84"16,-31 48-103-16,1 7-43 15,7 1-52-15,-7 4-44 0,7 4-34 16,0-9-18-16,8-8-5 16,7-8-109-16,8-39-157 0,0 0-241 15,-7 43-224-15,7-43 21 16</inkml:trace>
  <inkml:trace contextRef="#ctx0" brushRef="#br0" timeOffset="832">5486 578 2007 0,'7'-52'341'0,"-7"52"-55"16,0 0-115-16,0 0-98 0,0 0-45 16,0 0-20-16,0 0-158 15,0 0-209-15,0 0-276 16,61-43-63-16</inkml:trace>
  <inkml:trace contextRef="#ctx0" brushRef="#br0" timeOffset="1060">5904 300 1914 0,'0'0'351'16,"-61"89"-36"-16,8 1-63 0,7 9-45 15,1 8-57-15,-1 0-63 16,8 4-39-16,15 0-22 16,0-4-5-16,1-4-9 0,14-14-10 15,8-7-6-15,8-18-6 16,-1-17-49-16,-7-47-144 0,0 0-155 16,0 0-227-16,0 0-177 15</inkml:trace>
  <inkml:trace contextRef="#ctx0" brushRef="#br0" timeOffset="1440">5859 1185 1651 0,'45'-21'306'16,"-45"21"40"-16,0 0-96 0,0 0-87 15,46 8-44-15,-46-8-46 16,61 13-31-16,-8-9-30 0,0-4-12 15,-7-4 4-15,-46 4 8 16,46-21-12-16,-46 21-7 0,53-52-37 16,-23 1 4-16,-7-5 28 15,-8 5 3-15,-15 0 12 0,0 51-10 16,-7-56 7-16,7 56 0 16,0 0 12-16,-61 0-8 15,-8 30 47-15,1 21 32 16,-1 14 34-16,1 12-35 0,7 8-14 15,0-4-25-15,23 1 13 16,15-1-10-16,16-8-2 0,14-5-7 16,16-12-16-16,15-13-11 15,15-14-15-15,16-7 5 0,7-9 7 16,0-13-109-16,0-9-100 16,-7-12-121-16,-9-1-224 15,-14-8-323-15</inkml:trace>
  <inkml:trace contextRef="#ctx0" brushRef="#br0" timeOffset="2076">2594 1476 883 0,'0'0'187'15,"0"0"31"-15,0 0-45 0,0 0-48 16,0 0 19-16,0 0-3 15,0 0 28-15,0 0-15 0,0 0-100 16,0 0-31-16,0 0 0 16,-7-47 14-16,7 8-13 0,0-8-24 15,15-8 3-15,0-1-3 16,16-4-7-16,-1 9 20 16,-30 51 4-16,38-47-22 15,8 17 27-15,-46 30-9 0,53 0-13 16,-7 17 11-16,-46-17 34 15,30 64 30-15,-22 9-20 0,-16 0-17 16,-7 4 11-16,-16-5-27 16,-7-3 6-16,-15-9-10 0,0-5-18 15,7-8 0-15,-7-8 19 16,7-13-30-16,8-18 11 0,0-8 14 16,8-8-19-16,7-18-2 15,0-13 10-15,8-8 2 16,15-17-5-16,0-9-7 15,7 9 18-15,-7 17 0 0,0 9-17 16,0 38 6-16,0 0 29 16,0 0 72-16,0 0-11 0,-38 55-11 15,0 18-15-15,0 0-33 16,-15 4-19-16,7 4-6 0,-7-4-6 16,0-4-13-16,7-9-134 15,1-13-173-15,14-12-202 0,31-39-195 16</inkml:trace>
  <inkml:trace contextRef="#ctx0" brushRef="#br0" timeOffset="2248">2556 2006 1810 0,'0'0'238'0,"31"9"59"16,-31-9-28-16,0 0-86 0,0 0-93 15,0 0-70-15,0 0-138 16,0 0-241-16,0 0-239 0,-8-51-129 16</inkml:trace>
  <inkml:trace contextRef="#ctx0" brushRef="#br0" timeOffset="2448">2046 406 1553 0,'0'0'163'16,"0"0"258"-16,0 0-65 15,-30 52-74-15,0 25-112 0,7 17-90 16,0 9-46-16,0 4-9 16,8 4-25-16,0-4-163 0,-8 0-195 15,0 0-279-15,0 0-133 16</inkml:trace>
  <inkml:trace contextRef="#ctx0" brushRef="#br0" timeOffset="2828">1194 1656 1748 0,'-23'-35'159'0,"8"-12"1"15,8 0-90-15,7-8-31 16,7-9-20-16,24 8-19 0,7 5-4 16,7 8 29-16,16 13-30 15,-7 13-4-15,6 8 22 16,-14 18-20-16,-8 8 28 0,-38-17-25 16,31 55 27-16,-24 1 22 15,-30 4-11-15,-7 0 15 0,-16-5 14 16,-7-7-21-16,-8-6 49 15,0-12-17-15,0-8-33 0,0-14 72 16,1-8-12-16,6-8-31 16,9-14-19-16,7-12-9 0,7-13-29 15,8-13 2-15,8-13-3 0,8-12-12 16,14-9 3-16,1-9-34 16,7 9-154-16,0 0-136 15,8 8-208-15,7 9-140 0,1 13-12 16</inkml:trace>
  <inkml:trace contextRef="#ctx0" brushRef="#br0" timeOffset="3149">1780 0 1149 0,'0'0'310'0,"0"0"95"16,0 0-71-16,0 0-57 15,15 64-91-15,-7-17-66 16,-16 0-73-16,8-47-32 0,-30 56 17 16,7-9-35-16,23-47-2 15,-46 43 15-15,46-43-14 0,-60 25 9 16,6-16-82-16,9-13 14 0,-1-9 11 16,46 13 14-16,-53-30 38 15,0 0-10-15,53 30 10 0,-46-30 0 16,46 30-3-16,0 0 14 15,0 0-20-15,0 0-2 0,-46-30 15 16,46 30-21-16,0 0 26 16,0 0-38-16,-23 51-285 15,1 14-222-15,6 7-104 0</inkml:trace>
  <inkml:trace contextRef="#ctx0" brushRef="#br0" timeOffset="3456">586 1283 1237 0,'0'0'160'0,"0"0"36"16,0 0 4-16,0 52-87 15,0-9-20-15,0-1-37 0,-16-3-32 16,1-1-12-16,15-38 7 0,-38 39-19 15,-8-13 10-15,8-9-10 16,-7-9 94-16,-9-12-29 0,1 0-10 16,0-1 42-16,0-3 16 15,15 4-39-15,0 4-22 0,38 0-35 16,-54 21-4-16,54-21-13 16,-30 56 0-16,15-5 15 0,15-4-54 15,15 0-248-15,8 0-262 16,7-13-149-16</inkml:trace>
  <inkml:trace contextRef="#ctx0" brushRef="#br0" timeOffset="3636">494 903 2558 0,'0'0'105'15,"0"0"-44"-15,0 0-22 16,-15-43-31-16,15 43-8 0,0 0-157 16,53-9-328-16,8 9-313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52.3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0 167 1346 0,'0'0'244'16,"0"0"24"-16,0 0 38 15,0 0 15-15,0 0-70 0,0 0-88 16,61 34-74-16,8-8-44 16,7-9-25-16,15-4 1 15,-7-5-21-15,0 1-33 0,-16-5-105 16,-7-4-136-16,-8-4-68 16,-15-1-108-16,0-7-17 15,-38 12 74-15,0 0 91 16,23-39 118-16,-15 5 97 0,-1 0 44 15,-7-1 79-15,0 35 79 16,-7-47 83-16,7 47 168 0,-8-47 31 16,8 47-50-16,0 0-119 15,0 0-64-15,0 0 60 16,-53 13-31-16,0 30-51 0,-1 8-37 16,1 13-30-16,-8 5-10 15,8-1-23-15,-8 1-16 0,15-5-10 16,1-4-9-16,7-17-7 15,7-9-8-15,31-34 11 16,0 0-7-16,0 0-54 16,0 0-61-16,0 0 4 0,0 0 31 15,-30-43 46-15,22-17 15 16,16-8-1-16,7-18 9 0,8 1 18 16,0-1-6-16,-8 18 93 15,0 8 55-15,-15 17-23 16,0 43-44-16,0 0 33 0,0 0 20 15,0 0-55-15,8 56-24 16,-1 12-22-16,16 5-19 0,15 4-11 16,8 0 0-16,0 0 17 15,7-13-99-15,-8-4-163 16,-6-13-220-16,-1-9-346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56.7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2288 0,'23'26'219'15,"-23"-26"-7"-15,0 0-37 0,0 0-66 16,0 0-68-16,0 0-65 16,0 0-222-16,0 0-402 0,0 0-263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43:53.9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6793 1188 1512 0,'0'0'378'15,"0"0"-20"-15,0 0-94 16,0 0-90-16,-38 21-29 0,38-21-54 15,0 0-51-15,0 0-34 16,0 0-6-16,-23-43 10 16,16 0-48-16,7 1-68 0,15-10-10 15,15-3-22-15,1-1-2 16,22-8-19-16,0 4 78 0,8 4 49 16,0 22 22-16,-8 9 10 15,-7 12-15-15,-46 13 36 16,53 25 42-16,-30 22 38 15,-15 9-10-15,-8 0 11 0,-23 4-26 16,0-1-13-16,-15-3-35 16,-8-9-11-16,-15-4-9 0,1-9 9 15,-16-8-17-15,7-13 3 16,8-9-13-16,0-13 16 16,0-8 2-16,16-8 0 0,45 25-17 15,-46-69 5-15,16 1 8 16,14-1-4-16,9 18-15 0,7 8 15 15,0 43 0 1,0 0 9-16,0 0 41 0,0 0 27 16,-8 34-2-16,-7 13-18 15,0 9 41-15,-8 8-6 0,-7-8-51 16,7-1-3-16,-15-8-15 16,0-12-19-16,7-5-7 15,-7-13 13-15,38-17-5 0,-46 0-18 16,46 0 4-16,-45-26 3 15,22-12-35-15,0-10-6 0,16-7 15 16,-1 4 20-16,0 3 12 16,8 48-4-16,-7-38 10 15,7 38 0-15,0 0 34 16,0 0 0-16,-38 51-9 0,-8 18 8 16,0 12 9-16,-7 5-13 15,0-5-11-15,-16-4-24 0,16-13 10 16,0-13-39-16,15-12-196 15,38-39-312-15,-38 8-348 16</inkml:trace>
  <inkml:trace contextRef="#ctx0" brushRef="#br0" timeOffset="236">5561 11 2053 0,'15'-43'169'16,"-15"43"160"-16,0 0-24 0,0 0-52 15,38 60-82-15,0 9-77 16,-15 8-57-16,-8 17-17 16,0 4-12-16,-7 9 0 0,-8 0-15 15,-8-4-180-15,-7-9-159 16,0-9-247-16,-8-16-265 0</inkml:trace>
  <inkml:trace contextRef="#ctx0" brushRef="#br0" timeOffset="488">4815 1162 2121 0,'0'0'254'16,"0"0"-24"-16,0 0 9 0,0 0 30 16,-38 26-58-16,7 12-76 15,1 9-55-15,-8 9-33 0,-8 4-27 16,1-5-18-16,-1-3 5 16,-7-10-59-16,7 1-123 15,0-13-114-15,1-9-160 0,45-21-187 16,-46-4-39-16,23-9 45 15</inkml:trace>
  <inkml:trace contextRef="#ctx0" brushRef="#br0" timeOffset="644">4602 751 1698 0,'38'-38'158'0,"-38"38"50"16,0 0-65-16,0 0-63 15,0 0-54-15,0 0-15 0,0 0-212 16,0 0-332-16,0 0-145 16</inkml:trace>
  <inkml:trace contextRef="#ctx0" brushRef="#br0" timeOffset="883">4153 794 2155 0,'0'0'304'15,"0"0"-2"-15,0 0-54 16,-8 51-51-16,16 5-61 0,7 4-45 16,-7 0-40-16,7 0-15 15,-7 0 1-15,-16-1-17 16,-15 1-20-16,-23 0-57 0,-7-4-160 15,-15-5-155-15,-8-4-201 16,0-13-232-16</inkml:trace>
  <inkml:trace contextRef="#ctx0" brushRef="#br0" timeOffset="1212">3422 696 2084 0,'0'0'303'16,"61"55"2"-16,-15 5-63 15,-16 9-77-15,-7 8-68 0,-15 8-41 16,-16 5-29-16,-22 8-10 16,-16-4-7-16,-15 1-4 15,-22-10 2-15,-9-4-8 0,-7-16-13 16,-7-10 16-16,7-21-3 15,0-21 10-15,15-17-14 0,8-17 13 16,15-18-3-16,8-17-12 16,7-12 13-16,24-22-7 0,14-12-4 15,23-1 10-15,16-8-6 16,14 12-16-16,16-3-113 0,8 7-161 16,-1 18-213-16,8 13-221 15,0 13-59-15</inkml:trace>
  <inkml:trace contextRef="#ctx0" brushRef="#br0" timeOffset="1377">3004 948 1791 0,'0'0'271'15,"0"0"-13"-15,0 0-67 0,0 0-119 16,0 0-39-16,0 0-240 15,0 0-242-15,0 0-210 0</inkml:trace>
  <inkml:trace contextRef="#ctx0" brushRef="#br0" timeOffset="1688">1764 781 1672 0,'-38'56'215'16,"15"-9"96"-16,15-9-23 0,1-3-44 15,-1 3-94-15,8-38-67 16,-23 47-38-16,-7-13-25 16,30-34-1-16,-46 30 57 0,8-8 12 15,38-22-40-15,-46 4-19 0,46-4-11 16,-38-30-1-16,16-8-15 15,-1-14 7-15,23-12-19 16,-8-13 18-16,16-17-12 0,-1-17 10 16,9-1-19-16,-9 1-73 15,16 13-114-15,0 8-131 0,0 13-127 16,7 13-182-16,1 21 21 0</inkml:trace>
  <inkml:trace contextRef="#ctx0" brushRef="#br0" timeOffset="1857">2152 319 1747 0,'76'-21'282'0,"15"-9"17"16,8 0-103-16,-8 0-112 0,-7 0-28 15,7 4-96-15,-7 5-198 16,-15 0-324-16,-9 12-103 0</inkml:trace>
  <inkml:trace contextRef="#ctx0" brushRef="#br0" timeOffset="2332">676 653 1883 0,'0'0'88'0,"0"0"164"16,0 0 25-16,0 0-84 15,0 0-49-15,-31 60-51 0,1 0-47 16,-1 0-14-16,-14-1-27 16,-9 6-2-16,-14-1-3 0,-8-4 0 15,7-5 0-15,-7-12 0 16,15-13 11-16,8-9-17 15,15-12 10-15,38-9-4 0,0 0-8 16,-38-30 16-16,23 0-18 0,30-8 16 16,8-1-13-16,0 5 7 15,15 0 0-15,0 8 0 0,0 9 7 16,-8 13-17-16,-30 4 32 16,46 17 1-16,-16 17 3 0,-22 17 29 15,-16 22-1-15,-14 12 17 0,-9 18 11 16,-7 13-1-16,0-5 3 15,8 0 6-15,-1-8-8 16,8-5-24-16,8-8-8 0,23-4-28 16,-1-18 10-16,24-4-19 15,14-8 11-15,9-13-27 0,14-13 15 16,16-9-73-16,7-13-164 0,0-12-170 16,8-9-281-16,-7-8-269 15</inkml:trace>
  <inkml:trace contextRef="#ctx0" brushRef="#br0" timeOffset="2509">1178 1915 2619 0,'0'0'240'16,"-23"-39"41"-16,23 39 33 15,0 0-78-15,0 0-109 0,0 0-61 16,0 0-55-16,0 0-132 0,8-42-130 15,-8 42-152-15,0 0-334 16,0 0-167-16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1:12.3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10132 796 1033 0,'0'0'303'15,"0"0"-12"-15,0 0-65 0,0 0 3 16,-15 43-77-16,7-5-23 15,8-38-16-15,0 48-44 16,-7-14-38-16,7-34-12 0,0 0 8 16,-8 38 14-16,8-38-23 15,0 0 9-15,0 0-30 0,-38 34 9 16,38-34-6-16,-46 13 2 16,46-13-15-16,0 0 15 15,-53-13-16-15,53 13-3 16,0 0 19-16,-46-29-15 0,46 29 21 15,0 0-13-15,0 0 5 16,0 0 0-16,-38 4 8 16,38-4-3-16,0 0 25 0,-30 38-7 15,30-38 7-15,-38 39-15 16,38-39 4-16,-53 34-25 0,53-34 18 16,-61 26-12-16,15-13 6 15,46-13-6-15,-53 0 0 16,53 0-8-16,-53-13 1 0,53 13 1 15,0 0-16-15,-38-47 27 16,38 47-16-16,0 0 15 16,-16-39-9-16,16 39 2 15,0 0-3-15,0 0 32 0,0 0-20 16,0 0 25-16,0 0-23 16,0 0 22-16,-30 39-24 0,30-39 22 15,-31 42-19-15,31-42-6 16,-45 39-3-16,7-18-6 15,38-21 6-15,-46 13 4 0,16-4-12 16,30-9 10-16,-38-9-10 16,38 9-8-16,0 0 1 0,-31-47-10 15,16 13 15 1,15 34 13-16,0-34-15 0,0 34 0 16,0 0 27-16,0 0-21 15,0 0 6-15,0 0 9 0,0 0-15 16,0 0 28-16,0 0-19 15,0 0 9-15,0 0-2 0,0 0-14 16,0 0 12-16,0 0 6 16,0 0-18-16,0 0 23 15,0 0-19-15,0 0 2 0,0 0 15 16,0 0-20-16,0 0 11 16,0 0 3-16,0 0-18 15,0 0 19-15,0 0-12 0,0 0 24 16,30 42 66-16,-14-3-28 15,-1-5 3-15,-8 5 49 16,1-1-23-16,0 5 11 0,-1 4 18 16,-22-4 4-16,0 8 1 15,-16-4-44-15,-7 0-36 0,-15 0-28 16,-8-8-4-16,-15-5 4 16,0-8-17-16,-8-14 0 0,1-12 9 15,-1-12 40-15,0-10 7 16,8-12 0-16,0-9-15 15,15-21-6-15,0-4-8 16,16-5-24-16,14-4 9 0,8 0-27 16,23 4 2-16,16 13 5 15,22 0-58-15,15 13-157 0,15 5-115 16,9 12-103-16,14 13-223 16,8 12-155-16,7 18 49 0</inkml:trace>
  <inkml:trace contextRef="#ctx0" brushRef="#br0" timeOffset="200">9493 1468 1487 0,'0'0'439'0,"0"0"-10"16,0 0-98-16,0 0-69 16,0 0-82-16,0 0-64 0,0 0-30 15,0 0-13-15,53 8-34 16,1 1-1-16,-9 4-21 0,1 4-2 15,-46-17 3-15,0 0-18 16,30 47-29-16,-30-47-190 0,-23 56-241 16,-30-9-410-16</inkml:trace>
  <inkml:trace contextRef="#ctx0" brushRef="#br0" timeOffset="548">7545 775 1467 0,'38'4'366'0,"-38"-4"36"0,61 39-47 16,-8 3-88-16,-7 5-74 16,-16 0-13-16,1 5-9 15,-24-1 15-15,-7 5-36 0,-7-1-63 16,-31 5-39-16,0-8-20 16,-16-1-9-16,-6 0-31 15,-9-12-112-15,1-5-101 0,-1-13-91 16,8-8-87-16,8-13-220 15,7-21-105-15,46 21 92 0</inkml:trace>
  <inkml:trace contextRef="#ctx0" brushRef="#br0" timeOffset="709">7248 1057 1208 0,'0'0'439'15,"0"0"25"-15,0 0-79 0,0 0-74 16,0 60-113-16,-22-9-52 15,-1-4-69-15,-8 0-29 0,-7-4-36 16,-15 0 5-16,-8 0-123 16,-7-5-253-16,-1-8-385 0,1-4-180 15</inkml:trace>
  <inkml:trace contextRef="#ctx0" brushRef="#br0" timeOffset="1040">6777 912 1860 0,'30'42'449'16,"-30"-42"-79"-16,-15 60-117 15,-8-8-78-15,-7-5-49 0,30-47-49 16,-54 47-4-16,16-13 3 15,38-34 44-15,0 0 16 16,-45 21 7-16,45-21-22 0,0 0-33 16,0 0-3-16,-46-42-50 15,16-14-16-15,7-8-7 16,7-22-7-16,1-4 2 0,0-4-16 16,0-4 13-16,7 8-22 15,1 9-71-15,-1 17-123 0,0 17-87 16,8 47-166-16,0 0-371 15,0 0-167-15</inkml:trace>
  <inkml:trace contextRef="#ctx0" brushRef="#br0" timeOffset="1216">7028 330 2099 0,'61'-26'379'0,"7"5"-99"0,1-5-118 16,-1-4-83-16,-7 5-51 16,-8-1-16-16,-7 9-291 0,-46 17-330 15,0 0-254-15</inkml:trace>
  <inkml:trace contextRef="#ctx0" brushRef="#br0" timeOffset="1752">6168 595 2371 0,'0'0'276'0,"0"0"-38"0,0 0-77 15,0 0-40-15,0 0-40 16,8 51-9-16,-8 1-11 0,0 3-30 15,-23 5-3-15,-8 0-28 16,-22 0 13-16,-8-9-13 16,-15 1 4-16,0-14-9 0,0-8-5 15,0-13-38-15,7-12-2 16,8-10 17-16,16-12-4 0,45 17 19 16,-46-51-5-16,23 4 12 15,23-5 4-15,16 14 7 16,-16 38 0-16,38-51-9 0,15 16 14 15,0 14-20-15,-7 12 24 16,7 9-16-16,-53 0 16 0,38 30 2 16,-38-30 3-16,23 60 18 15,-16-4 1-15,-29 4 46 16,-16 8 12-16,-8 9 39 0,-15 9-14 16,-7 4 0-16,-1-1-10 15,1 10-36-15,7-5-8 16,7 0-32-16,9-13 25 0,14-4-8 15,9-8 4-15,14-9-3 16,23-13 16-16,-15-47-18 0,61 51-9 16,8-17-17-16,14-17-20 15,1-12 11-15,-8-18-104 0,0-13-163 16,0-8-129-16,-15-13-172 16,0-9-317-16,-15-4-148 15</inkml:trace>
  <inkml:trace contextRef="#ctx0" brushRef="#br0" timeOffset="1898">6046 1528 2576 0,'0'0'281'0,"0"0"20"0,-15-35-63 16,15 35-71-16,0 0-76 16,0 0-49-16,8-34-55 0,-8 34-194 15,0 0-282-15,15-34-530 16</inkml:trace>
  <inkml:trace contextRef="#ctx0" brushRef="#br0" timeOffset="3079">5 788 1109 0,'0'0'308'15,"0"0"13"-15,0 0-38 0,0 0-26 16,0 0-29-16,0 0-71 15,0 0-82-15,0 0-44 16,0 0 3-16,-8-52-6 0,8 10-15 16,0 42-10-16,31-43-3 15,-31 43 0-15,0 0-11 0,45-30 18 16,-45 30 27 0,0 0 13-16,46 34 10 0,-23 13-5 15,-16 13-18-15,-7 8 0 16,-15 5 10-16,0 4-18 0,7-4-26 15,-7-5 3-15,0-12 11 16,0-5 3-16,-1-12-10 16,16-39-5-16,0 0 4 0,0 0 15 15,0 0 3-15,0 0-13 16,0 0-16-16,0 0 10 0,31-47-21 16,-8-5 1-16,15-20-13 15,0-1-2-15,15 0 14 16,-7 5-11-16,7 8 19 15,-7 13 8-15,-1 17-7 0,-45 30-5 16,46-9 18-16,-46 9-20 16,0 0 35-16,38 56-28 0,-23-5 32 15,-15 5-25-15,0-5-4 16,-15 1 21-16,7-10 9 16,-7-3-14-16,15-39 1 0,-23 43-6 15,23-43-7-15,0 0 10 16,0 0 6-16,0 0-10 0,0 0 9 15,0 0-18-15,0 0-2 16,23-60 5-16,0-13-16 16,15 0 16-16,0-4-11 15,-8 17 5-15,1 5 9 0,-8 12-16 16,-23 43 22-16,0 0-12 16,0 0 20-16,0 0-12 0,7 51 12 15,-7-4-12-15,0 5-10 16,-7 3 8-16,7-12 6 15,0-4-13-15,0-5 13 0,0-34-13 16,15 38-31-16,-15-38-183 16,0 0-337-16,0 0-273 0</inkml:trace>
  <inkml:trace contextRef="#ctx0" brushRef="#br0" timeOffset="3520">1062 989 1394 0,'16'-43'296'15,"-16"43"20"-15,0 0-83 0,0 0-93 16,0 0-75-16,0 0 0 16,0 0-1-16,0 0 7 15,0 0-40-15,0 0-20 0,0 0 13 16,7 56-19-16,8-14 6 15,-15-42 12-15,31 52-6 16,-31-52-17-16,53 34 6 0,-7-17-3 16,-46-17-24-16,53 0 21 15,-53 0-5-15,53-26-15 0,-53 26 27 16,31-47-13-16,-8 0-3 16,-23 0 2-16,0-8 2 0,-16 7-11 15,1 1 31-15,15 47-13 16,-38-51-12-16,38 51 14 15,-46-30 5-15,1 17-2 0,-1 13 12 16,46 0-28-16,-61 26 18 16,23 4-14-16,38-30 8 15,-45 51 14-15,22-4-26 16,15-4 25-16,8-43-9 0,15 51-10 16,-15-51-13-16,23 52-69 15,-23-52-257-15,0 0-247 0,46 43-105 16</inkml:trace>
  <inkml:trace contextRef="#ctx0" brushRef="#br0" timeOffset="4215">1542 279 1032 0,'0'0'227'0,"0"0"18"15,0 0 17-15,0 0-24 0,0 0-35 16,-38 47-22-16,38-47-60 16,-23 72-26-16,23 1 7 15,-8 0 10-15,16-5-9 16,-8 5-34-16,7 0-14 0,-7-5-35 15,8 1-15-15,0-10 14 16,-8-7 2-16,7-1 24 16,-7-51-12-16,0 47-26 0,0-47-2 15,0 0 9-15,0 0-7 16,8 43-7-16,-8-43 24 0,0 0 10 16,0 0-20-16,0 0 8 15,0 0-7-15,0 0-18 0,0 0 5 16,0 0 9-16,0 0-17 15,0 0 10-15,0 0-1 16,0 0-3-16,0 0-6 16,0 0 10-16,0 0-7 0,0 0 7 15,0 0 4-15,0 0-16 16,0 0 19-16,0 0 3 0,0 0-17 16,0 0 5-16,0 0 6 15,0 0-12-15,0 0 4 16,0 0 3-16,38-56-7 0,-8 5 4 15,-7 8 0-15,-23 43-3 16,31-47 11-16,-31 47-8 0,0 0-11 16,30-43 16-16,-30 43-11 15,0 0 6-15,0 0 0 16,46-8 11-16,-46 8-17 16,38 17 10-16,-38-17 12 0,0 0-13 15,53 56 24-15,-23-9 26 16,-7-5-19-16,0 1-16 0,-23-43 3 15,23 56-16-15,-23-56-5 16,23 51 26-16,-23-51-42 16,0 0-105-16,0 0-174 0,0 0-337 15,0 0-343-15</inkml:trace>
  <inkml:trace contextRef="#ctx0" brushRef="#br0" timeOffset="4724">2280 890 1754 0,'0'0'369'16,"-23"-51"-77"-16,23 51-71 0,-38-47-65 15,38 47-32-15,0 0-48 16,-46-43-12-16,46 43-19 0,-45-13-22 15,45 13-7-15,-46 26 4 16,46-26 21-16,-61 68 11 16,15-3-10-16,16-6-1 15,7 1-10-15,8-8-4 0,15-5-11 16,8-9 10-16,-8-38-4 16,22 43-18-16,-22-43 8 0,38 21 1 15,-38-21-17-15,46 5 7 16,-8-14 0-16,-38 9-8 15,46-38 5-15,-8-5 4 0,-8-8-10 16,1-5 6-16,-1-8 8 16,-7-5-8-16,-8 9-4 0,8 13 7 15,-23 47-8-15,15-42-2 16,-15 42 7-16,0 0-5 16,0 0 5-16,0 0 20 15,0 0-8-15,8 59 1 0,7 1 0 16,-7-13-1-16,-1 5 3 15,8-5 4-15,8-4-4 0,0-9-9 16,-23-34-6-16,38 34 0 16,0-13-127-16,-38-21-98 0,0 0-203 15,53 5-205-15,-53-5-153 16</inkml:trace>
  <inkml:trace contextRef="#ctx0" brushRef="#br0" timeOffset="5172">2675 749 1868 0,'-15'-38'313'0,"15"38"-79"15,0 0-63-15,0 0-53 0,0 0-45 16,23-47-19-16,-23 47-27 16,46-39-17-16,-46 39 7 0,53-47-10 15,-7 13-7-15,-46 34 5 16,38-43-14-16,-38 43 16 15,38-51-2-15,-31 12 5 0,-7 39 17 16,0-34-13-16,0 34 10 16,0 0-14-16,0 0 8 15,-38-13-16-15,-7 13 12 0,-1 17-18 16,46-17 16-16,-53 34-16 16,53-34 9-16,-46 48-5 15,23 3 47-15,8-4 13 0,23 0-9 16,7 0 16-16,23 0-27 15,0 0 5-15,8 4 14 0,-1-3 6 16,1-6-25-16,-16 5 21 16,1-4 17-16,-16 4 15 0,-15-4-37 15,-30 0-33 1,-16 0 1-16,-15-5-24 0,0-8 12 16,0 0-25-16,8-9-52 15,0-8-58-15,-1-9-34 0,54-4-80 16,-45-17-177-16,45 17-186 15,0 0-137-15,-15-55 58 16</inkml:trace>
  <inkml:trace contextRef="#ctx0" brushRef="#br0" timeOffset="5571">3033 912 1603 0,'0'0'348'0,"61"-17"-28"16,-15 4-74-16,-1-4-79 0,1 0-68 16,0-1-48-16,-1-3-26 15,1 4-11-15,-46 17 2 0,46-30-7 16,-46 30-4-16,0 0-12 16,38-51 9-16,-38 51-2 0,15-52 0 15,-15 52-20-15,0 0 7 16,-15-42-12-16,15 42 37 15,-46-35-4-15,-7 18-3 0,-1 21-1 16,9 22-15-16,-9 4 14 16,9 9-3-16,-1 8 11 15,16 0 13-15,7 4 53 0,8 0-12 16,7 9-7-16,8 0 32 16,15-4-28-16,8-5-23 15,15-4 0-15,15-4-8 0,1-9-14 16,7-8-15-16,7-9 1 15,1-13-9-15,-9-12-85 0,-6-1-138 16,-9-17-226-16,-45 26-287 16,54-51-144-16</inkml:trace>
  <inkml:trace contextRef="#ctx0" brushRef="#br0" timeOffset="6132">3794 0 1852 0,'0'0'273'0,"0"0"-108"15,0 0 34-15,0 0 17 0,0 0-25 16,-15 56-36-16,15 8-22 16,15 9-29-16,0 8 1 15,0 5 12-15,8 8 10 0,0 4-27 16,0 1-47-16,0-1-31 15,-8-8-10-15,8-4 11 0,-8-14-15 16,-7-12 4-16,7-13-15 16,-15-47 6-16,15 47 4 15,-15-47 22-15,0 0 39 0,0 0-20 16,0 0-26-16,0 0 4 16,0 0-13-16,0 0-13 0,0-68 0 15,15-9 0-15,16-17-13 16,-1-5 2-16,16 1 0 0,-1 8 11 15,9 22-11 1,-1 12 4-16,-7 9 7 0,7 17 3 16,-8 13 1-16,1 17-8 15,-46 0 8-15,61 34-8 0,-61-34 4 16,53 69 0-16,-22-5 5 16,-8-4-5-16,-16-5 4 0,-14 1 15 15,-9-9-5-15,-14-4-5 16,30-43-2-16,-76 60-11 15,7-13 4-15,1-9 0 0,-1-12 6 16,1-5 13-16,-1-8-22 16,9-4-1-16,6-5-31 0,9-4-56 15,45 0-60-15,-46-13-41 16,46 13-41-16,0 0-98 16,-46-26-173-16,46 26-237 15,0 0-54-15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0:59.7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30702 942 1265 0,'0'0'290'15,"0"0"-68"-15,0 0-80 16,0 0 75-16,0 0 12 0,0 0-5 16,0 0-47-16,23 34-38 15,7 0-22-15,8 4-60 16,0-3-2-16,0 7-14 0,-15-3-15 16,0 4-2-16,-8-5-6 15,-7-4-2-15,-8-34 4 0,-16 43-10 16,16-43-17-16,-45 30 7 15,-1-13 2-15,8-17-32 0,0-4-27 16,38 4-27 0,-38-34-14-16,23-9 1 0,7-4 31 15,16-9 33-15,7 1 6 16,0 3 24-16,8 10 3 0,-23 42-3 16,0 0 3-16,15-43-6 15,-15 43 6-15,0 0 12 0,0 0 7 16,0 0 6-16,0 0 22 15,15 43 3-15,-7-5 23 0,-8-38 3 16,-8 43-12-16,-7-9-17 16,15-34-25-16,-38 39-10 15,38-39 0-15,-45 25-9 16,14-12 2-16,31-13-5 0,-46 0-3 16,46 0 5-16,0 0-2 15,-38-38-5-15,8-5 5 0,15 4 3 16,0 9-3-16,15 30-11 15,-8-34 13-15,8 34 3 0,0 0-2 16,0 0-7-16,0 0 9 16,-46 13 19-16,46-13 2 15,-45 34-3-15,7-4 15 0,38-30 14 16,-46 34-3-16,0-12-7 16,8-5 16-16,38-17 20 15,-45 8 7-15,45-8-1 0,-46-4-7 16,8-9-1-16,38 13-24 15,-46-42-20-15,16-5-14 0,-8-5 1 16,0-8-23-16,7-8-3 16,-7-1 7-16,8 1 6 15,-8-5-16-15,7 9 0 0,-7 8 10 16,0 14-101-16,38 42-101 16,-53-47-69-16,0 25-149 0,53 22-293 15,-46-13-204-15</inkml:trace>
  <inkml:trace contextRef="#ctx0" brushRef="#br0" timeOffset="241">30177 492 1978 0,'23'-42'383'15,"-23"42"-57"-15,22-47-95 16,-22 47-77-16,0 0-69 0,23-43-5 15,-23 43-16-15,0 0-23 16,53 0-20-16,-53 0 1 16,46 43 2-16,-15-1-18 15,-9 10-10-15,-6-5 1 0,-9 4-77 16,-7-8-134-16,0-43-146 16,-30 55-144-16,-8-8-198 0,-16-12 17 15</inkml:trace>
  <inkml:trace contextRef="#ctx0" brushRef="#br0" timeOffset="688">29073 415 1360 0,'0'0'431'15,"31"-38"-65"-15,-31 38-46 0,0 0-5 16,0 0-86-16,53-4-42 15,-53 4 5-15,53 42-25 16,-15 10-23-16,0 12-7 16,1 9-40-16,-1 8-32 0,7 9-24 15,8 8 4-15,1 0-6 16,14 5-20-16,1 0 1 0,-8-9-1 16,-1-9-14-16,-6-8-8 15,-9-8 5-15,-7-13 14 0,-15-9-1 16,-23-47 33-1,15 55 24-15,-15-55-12 0,-45 52-8 0,-16-18-20 16,-30-13-16 0,-8-8-16-16,-8-4 0 0,-7-14 14 15,0-3-5-15,15-14-5 16,8-3-4-16,7-14 17 0,8-8 20 16,7-13-23-16,31-4 5 15,0 0-4-15,23-5 5 0,8 5-12 16,7 4-11-16,15 0-22 15,8 9-127-15,7 4-97 0,0 4-88 16,-30 43-107-16,38-42-222 16,-38 42-297-16</inkml:trace>
  <inkml:trace contextRef="#ctx0" brushRef="#br0" timeOffset="1073">27947 1023 1825 0,'-38'55'358'16,"38"-55"-40"-16,-7 47-94 0,7-47-67 15,15 43-46-15,-15-43-28 16,0 0-26-16,0 0-38 15,38 34-1-15,-38-34 8 16,0 0-11-16,0 0-15 0,0 0 13 16,0 0 9-16,46-42 2 15,-24-5 10-15,-14 8 28 0,-8 39 24 16,0-43 6-16,0 43-18 16,0 0-5-16,0 0-37 0,0 0-19 15,0 0-13-15,0 0 9 16,-53-4-9-16,53 4 0 0,0 0-4 15,0 0-70 1,0 0-112-16,0 0-105 0,-38 43-163 16,38-43-217-16,0 0-28 15,0 0 100-15</inkml:trace>
  <inkml:trace contextRef="#ctx0" brushRef="#br0" timeOffset="1384">27841 681 1699 0,'0'0'366'0,"0"0"-30"15,0 0-72-15,0 0-75 0,0 0-49 16,0 0-27-16,0 0-48 16,0 0-24-16,0 0 4 0,0 0-12 15,0 0-7-15,0 0 5 16,0 0 8-16,0 0-16 0,0 0-16 15,0 0 6-15,0 0 20 16,15-47 25-16,-15 47 16 16,0-52 17-16,0 52-2 0,0 0-33 15,0 0-20-15,0 0-3 16,0 0-30-16,-46-8-3 0,46 8 12 16,0 0-21-16,-45 25-23 15,45-25-178-15,0 0-264 16,0 0-609-16</inkml:trace>
  <inkml:trace contextRef="#ctx0" brushRef="#br0" timeOffset="2656">26235 852 1179 0,'0'0'252'0,"0"0"-99"16,0 0-106-16,0 0 72 0,0 0 23 16,0 0-2-16,0 0-24 15,23 47-38-15,0-9 1 0,-15 1 20 16,-8-39-37-16,7 43 5 16,-7-43-11-16,-15 38-30 15,15-38 2-15,-46 30-16 16,1-21-9-16,-1-9 3 0,46 0-17 15,-61-35 0-15,16-3 11 16,45 38-7-16,-54-64-19 16,24-1-21-16,7 10 31 0,15 8 16 15,8 47 0-15,0 0-4 16,-22-39-2-16,22 39 22 0,0 0 7 16,0 0 23-16,-8 47 25 15,0 5 50-15,1-1-2 16,-1 0 9-16,0-4 20 0,1-4 6 15,7-43 8-15,-31 52-19 16,31-52-51-16,-76 34-26 16,8-13-25-16,-8-8-9 0,0-13-19 15,7-9-1-15,1-3-7 16,-8-1 9-16,15-4-14 16,0 0-5-16,8-5 5 0,15 5-11 15,38 17-3-15,0 0-77 16,-38-21-119-16,38 21-161 0,0 0-346 15,0 0-211-15</inkml:trace>
  <inkml:trace contextRef="#ctx0" brushRef="#br0" timeOffset="2825">25642 1451 1921 0,'68'30'408'0,"1"-9"-111"0,7-8-125 16,8-9-92-16,7-8-36 16,8-5-194-16,-8-8-371 0,0-9-311 15</inkml:trace>
  <inkml:trace contextRef="#ctx0" brushRef="#br0" timeOffset="3040">27133 103 2268 0,'0'0'349'0,"-53"-4"-69"16,-8 17-97-16,-15 17-63 0,-15 12-58 15,-16 14-41-15,-15 4 0 16,-22 13-21-16,-8-1-179 0,-16-3-213 15,-7-5-364-15,-7-4-166 16</inkml:trace>
  <inkml:trace contextRef="#ctx0" brushRef="#br0" timeOffset="3837">24371 638 1920 0,'0'0'316'0,"0"0"-52"0,0 0-99 15,0 0-15-15,0 0-40 16,0 0-36-16,31 34 4 16,-9 13-40-16,-6 0 15 15,-1 4-37-15,0 5 4 0,-7-9-4 16,-8-4 10-16,0 0 20 15,-8-9-3-15,-22 0-15 0,-8-4-28 16,-16 0 0-16,-14-9 11 16,-8-8-5-16,0-4 4 15,-8-13-14-15,8-5 4 0,7-17-25 16,9-8-10-16,21-9-10 16,1-4 7-16,16-8 7 0,22-1 13 15,15 0 15-15,15 9-14 16,-30 47 7-16,69-42 1 15,-8 16 3-15,-16 22 9 16,1 4 8-16,-8 12-11 0,-38-12 11 16,23 43-3-16,-8-4-1 15,-23 4 9-15,-22-5 3 0,0-4-6 16,-24 0-3-16,1-4-13 16,0-4 7-16,-16-5-10 0,8-8 6 15,1-8 0-15,6-14 0 16,16-4 0-16,38 13-24 0,-53-55-5 15,30 8-7 1,8 4 14-16,15 43 1 0,0-47 13 16,0 47 1-16,0 0 10 15,0 0 4-15,0 0 1 0,0 0-11 16,0 0 13-16,8 64-2 16,-8-4 9-16,-16-5 10 0,-14 1-15 15,-16 0-12-15,1-9-3 16,-16-5 7-16,0-12-4 15,-8-17 0-15,1-9 0 0,15-16-19 16,-1-14-4-16,54 26-6 16,-53-73-34-16,23 5 0 0,22-1 3 15,16 5 43-15,14 9 3 16,17 8 9-16,14 17 5 16,-8 8 0-16,9 22-3 15,-54 0 25-15,45 47 6 0,-22 5 17 16,-15 3-3-16,-16 14-1 15,-15 3-19-15,-22 5-3 0,-16-4-8 16,-8-9 0-16,1-8-3 16,-1-13-30-16,1-13-119 0,22-18-179 15,46-12-259-15,-53-21-172 16</inkml:trace>
  <inkml:trace contextRef="#ctx0" brushRef="#br0" timeOffset="4005">23709 227 1740 0,'53'-30'194'16,"1"0"-62"-16,-1 5-48 16,0-1-55-16,0 13-57 0,-53 13-264 15,54-13-234-15,-54 13-72 16</inkml:trace>
  <inkml:trace contextRef="#ctx0" brushRef="#br0" timeOffset="4299">22872 753 1803 0,'0'0'350'15,"0"0"-38"-15,0 0-60 16,-45 0-64-16,45 0-63 16,0 0-55-16,-46 9-18 0,46-9 24 15,-61 38-17-15,0 5 0 16,8 17 26-16,0 8-9 16,-16 9-5-16,1 13-16 0,-8 9-24 15,-8-5-16-15,8-4-12 16,-8-5 3-16,0-12-20 0,8-9-122 15,0-13-105-15,15-12-161 16,0-9-201-16,16-13-230 16</inkml:trace>
  <inkml:trace contextRef="#ctx0" brushRef="#br0" timeOffset="4472">22385 2169 2746 0,'107'0'162'0,"15"-4"-82"15,-1-13-42-15,16 0-35 16,0 0-385-16,0-9-555 0</inkml:trace>
  <inkml:trace contextRef="#ctx0" brushRef="#br0" timeOffset="5021">21716 989 1561 0,'0'0'330'0,"0"0"-11"16,0 0-17-16,0 0-37 0,0 0-50 15,22 38-67-15,-29 9-29 16,-24 4-45-16,-14 9-31 16,-16 0-18-16,8 0-17 0,-8-4-8 15,8-9-79-15,-8-4-177 16,15-9-288-16,46-34-308 0</inkml:trace>
  <inkml:trace contextRef="#ctx0" brushRef="#br0" timeOffset="5257">21442 150 1866 0,'7'-43'323'0,"-7"43"-63"0,0 0-66 16,0 0-1-16,0 0-31 16,-30 56-16-16,-1 12-31 15,9 14-53-15,6 3-29 0,9 5-8 16,-1 0-17-16,8-5 0 16,8-8 1-16,-8-4-150 15,7-4-254-15,-14-18-314 0,-1-4-140 16</inkml:trace>
  <inkml:trace contextRef="#ctx0" brushRef="#br0" timeOffset="5664">20825 732 1940 0,'0'0'437'15,"0"0"-52"-15,46 51-78 0,-15 5-77 16,-16 4-84-16,0-5-53 16,-15 1-43-16,-8 0-24 15,-14-1-2-15,-24-3-28 0,-7-1-109 16,-8-13-113-16,-8-3-134 16,-7-18-116-16,8-9-93 0,7-16-28 15,8-9 107-15,53 17 137 16,-46-43 140-16,31-4 125 0,7 4 68 15,16 0 96 1,-8 43 108-16,0 0 98 0,61-55 54 16,-61 55 40-16,0 0-26 15,53-39 21-15,-53 39-17 0,0 0-16 16,0 0-64-16,0 47-70 16,-23 0-53-16,-15 5-69 0,-15-1-45 15,-8-4-17-15,-8-4-7 16,-7-5-127-16,0-4-181 15,8-12-214-15,7-5-288 0,8-17-66 16</inkml:trace>
  <inkml:trace contextRef="#ctx0" brushRef="#br0" timeOffset="6181">19768 706 989 0,'0'0'209'0,"0"0"21"16,0 0-39-16,0 0 0 0,0 0 14 16,0 0 4-16,0 0-50 15,0 0-50-15,0 0-37 0,0 0 20 16,0 0 6-16,0 0-26 16,0 0-41-16,0 0-13 0,0 0 14 15,45 30-11-15,-45-30-2 16,0 0 30-16,0 0-9 15,0 0 10-15,0 0 16 16,0 0 8-16,0 0-24 0,0 0-14 16,0 0 10-16,-15 34 8 15,15-34 18-15,-53 52 38 0,0 3 37 16,-16 10 22-16,1 3 17 16,-8 9-25-16,0 9-57 15,-8-1-24-15,0-4-25 0,8 1-38 16,0-14-4-16,0-8-1 15,15-9-131-15,-7-16-186 0,14-10-106 16,1-8-166-16,53-17-358 16</inkml:trace>
  <inkml:trace contextRef="#ctx0" brushRef="#br0" timeOffset="6345">19441 1635 2236 0,'0'0'300'0,"38"8"-96"15,-38-8-113-15,0 0-111 0,0 0-299 16,30-56-445-16</inkml:trace>
  <inkml:trace contextRef="#ctx0" brushRef="#br0" timeOffset="6664">18976 762 2047 0,'8'51'429'15,"0"-12"-65"-15,-8-39-92 16,7 42-91-16,-7-42-53 15,-23 43-48-15,23-43-25 16,-45 39-33-16,-8-14-12 0,7-12 41 16,0-8 4-16,8-10 1 15,8-8 5-15,30 13-28 0,-38-47-12 16,15-8-5-16,8-9-4 16,-1-9-19-16,9-8 14 15,7-5-16-15,7 5 3 0,9-5-46 16,-9 5-126-16,1 8-106 15,-8 9-186-15,0 13-273 0,0 8-150 16</inkml:trace>
  <inkml:trace contextRef="#ctx0" brushRef="#br0" timeOffset="6845">19060 142 2092 0,'0'0'457'0,"0"0"-74"16,0 0-144-16,0 0-102 16,46 12-60-16,-46-12-52 15,0 0-75-15,0 0-219 0,0 0-313 16,0 47-338-16</inkml:trace>
  <inkml:trace contextRef="#ctx0" brushRef="#br0" timeOffset="7192">18299 693 1975 0,'0'0'251'0,"0"0"-52"0,46 39-66 15,-46-39-59-15,30 43-4 16,-30-43-27-16,0 0-13 15,16 51-3-15,-16-51-7 16,0 0-30-16,0 0 23 0,-46 39-3 16,46-39-20-16,-61 17 5 15,15-13 19-15,46-4 3 0,-53-9 45 16,53 9 32-16,-53-4 0 16,53 4-33-16,-61 17 16 15,15 9 22-15,46-26 12 0,-45 60-34 16,7 0-13-16,22 4-27 15,9-4-7-15,22-5-16 0,0-3 1 16,16-1-42-16,-31-51-203 16,53 47-326-16,-7-17-547 15</inkml:trace>
  <inkml:trace contextRef="#ctx0" brushRef="#br0" timeOffset="7472">17470 270 2079 0,'0'0'403'0,"0"0"-68"0,0 0-130 15,0 0-89-15,0 0 7 16,-31 51-39-16,9 18-35 16,6 3-19-16,9 14-15 0,7-5-20 15,0-4-32-15,0-8-228 16,7-1-350-16,-7-12-357 0</inkml:trace>
  <inkml:trace contextRef="#ctx0" brushRef="#br0" timeOffset="8491">16846 993 2588 0,'-23'-34'223'0,"0"-1"-56"16,8-7-66-16,15-5-57 15,8-5-13-15,15-3-26 0,15 3-1 16,0 5-7-16,0 9-14 16,7 12 17-16,-45 26-3 0,54-8-6 15,-16 12 18-15,-38-4-21 16,30 43 24-16,-30-1-2 16,0 5-10-16,-23 0 9 15,-7-8-1-15,-8-1-8 0,-8-3 11 16,-7-10-14-16,-8-3 13 15,-7-18-6-15,14-4-13 0,1-4-2 16,15-9 1-16,-8-13-6 16,23-8-8-16,1-9-2 0,14 9 11 15,0 0 1-15,8 34 11 16,0 0 3-16,0 0-3 16,0 0 9-16,0 0 16 15,0 0 10-15,0 0-6 0,16 51 7 16,-24-4 2-16,0-4-19 15,-14 0-2-15,22-43 10 0,-46 38-10 16,0-16-2-16,8-10-8 16,0-7 8-16,0-18 10 15,0-4-8-15,38 17-14 0,-46-47 8 16,8 0-8-16,8-13 0 16,0-17 4-16,7-17 2 0,8-13-6 15,7 4-6-15,0 18-2 16,8 16 2-16,0 13 6 0,0 14-4 15,0 42 1-15,0 0 5 16,0 0 1-16,0 0-3 16,0 0-8-16,16 72 8 15,-9 1 0-15,8 0 6 0,1 4 3 16,-9-9-3-16,8 1-2 16,8-9-8-16,-8-5 4 0,8-8 0 15,-8-4 4-15,-15-43 7 16,16 39-5-16,-16-39 22 0,0 0 18 15,-16 38-27-15,16-38-19 16,-53 43 14-16,0-13-14 16,0-9 4-16,-1 1 10 0,1-10-5 15,7 1-5-15,1-8-4 16,7-1 16-16,38-4-19 16,-38 0 7-16,38 0-8 0,0 0 7 15,-38 0-6-15,38 0 3 16,0 0-5-16,0 0-5 15,0 0 13-15,0 0-3 0,7 47 0 16,16-9-3-16,8 5-1 16,7-4 0-16,0 3 4 0,-8 1 6 15,-7 0 11-15,-8 4 27 16,-22 0 40-16,-9 0-6 0,-14 0-20 16,-8-4-16-16,-15-9-18 15,-16-4-12-15,8-13-12 16,-7-8 11-16,-1-13 23 15,-7-14-14-15,8-7-3 0,-1-18-5 16,1-8-1-16,7-18 5 16,15 1-9-16,8-5-11 0,15 0-4 15,8-4-11-15,15 5-47 16,23-1-129-16,15 9-119 0,15 0-188 16,16 4-372-16,-8 8-110 15</inkml:trace>
  <inkml:trace contextRef="#ctx0" brushRef="#br0" timeOffset="9136">14670 420 1930 0,'61'-22'276'16,"-61"22"-18"-16,0 0-53 0,0 0-56 16,0 0-13-16,0 0-11 15,0 0-11-15,0 0-30 16,-15 43-25-16,-16 4-11 0,-7 0-24 16,-8-4-14-16,1-5-7 15,-1-3 10-15,16-5-4 16,30-30-9-16,-38 30-12 0,38-30 6 15,0 0 9-15,0 0-3 16,0 0-8-16,38 34 13 0,7-13 7 16,1-4-12-16,-8-4-7 15,0 0-2-15,-38-13 15 0,38 17 6 16,-38-17-8-16,0 0-4 16,-15 43 0-16,-23-9 8 15,-15-4-2-15,-8-4-16 16,-15-9 12-16,0-4 5 0,-1-9 0 15,1-4-13-15,8-4 3 16,7-14 20-16,8 1 7 0,15-4-29 16,38 21-3-16,-16-34 8 15,16 34 0-15,31-39 0 0,7 14-14 16,0 16 14-16,0 9 6 16,0 17-6-16,0 13-4 0,-15 13 11 15,-15 4 20-15,-8 17 7 16,-23 5-11-16,-8-1-5 15,-14 0 9-15,-9-8 7 0,-6 0 1 16,-1-17-19-16,-8-9 0 16,1-17 1-16,7-12 29 15,8-18-23-15,7-4 1 0,8-22-24 16,15-12-10-16,8-9-17 16,7-13-75-16,16 5-72 0,22-1-126 15,8 9-196-15,16 9-225 16,14 17-81-16</inkml:trace>
  <inkml:trace contextRef="#ctx0" brushRef="#br0" timeOffset="9296">14495 1348 2300 0,'15'38'393'0,"-15"-38"-29"15,0 0-74-15,0 0-135 16,0 0-71-16,0 0-91 0,0 0-147 15,15-47-218-15,-15 47-322 16,0-68-318-16</inkml:trace>
  <inkml:trace contextRef="#ctx0" brushRef="#br0" timeOffset="9484">14297 231 2335 0,'0'-42'379'16,"0"42"-59"-16,0 0-97 0,0 0-116 15,0 0-57-15,0 0-18 16,0 0-78-16,0 0-189 0,0 0-356 16,0 0-299-16</inkml:trace>
  <inkml:trace contextRef="#ctx0" brushRef="#br0" timeOffset="9725">13262 0 1937 0,'0'0'366'0,"0"0"-3"0,0 0-72 16,0 0-89-16,0 0-36 15,38 65-24-15,-7 7-25 0,7 1-46 16,0 8-32-16,-8 5-6 16,1-5-26-16,-1-4 2 15,-7-4-9-15,7-9-157 16,-14-8-174-16,-9-1-337 0,-14-8-315 16</inkml:trace>
  <inkml:trace contextRef="#ctx0" brushRef="#br0" timeOffset="10580">13133 638 2128 0,'0'0'304'16,"0"-43"-41"-16,0 43-88 15,0 0-79-15,0 0-60 0,0 0-10 16,0 0-7-16,0 0 21 16,0 0-21-16,0 0 14 15,0 0-18-15,0 0 17 0,15 60-9 16,-15-13-12-16,-15 0 3 16,15-47-10-16,-46 56-4 0,8-18 11 15,-7-12-19-15,45-26 23 16,-61 21-21-16,15-12 6 15,46-9-6-15,-53-17-5 0,53 17 8 16,-46-52-23-16,16 10 23 0,30 42-8 16,-16-52 11-1,16 52-10-15,0-38 5 0,0 38 5 16,0 0-14-16,0 0 23 16,54 13-9-16,-54-13 9 0,45 34-1 15,-45-34-6-15,31 47 16 16,-31-47-9-16,7 43-2 0,-7-43 11 15,0 0-25-15,-68 47 22 16,7-22-15-16,-7-16 6 0,-1-13-14 16,8-5 16-16,0-8-16 15,8-13 26-15,0-9-18 0,15-12 14 16,-8-4-22 0,16-1 13-16,7 9-2 0,8 8-12 15,15 39 11-15,0 0-17 16,0 0 18-16,0 0-7 0,0 0 4 15,0 0 6-15,53 39-17 16,-15 4 27-16,-8 4-19 0,8-9 3 16,-38-38 11-16,38 52-15 15,-38-52 8-15,0 0-9 0,23 47 12 16,-23-47-2-16,0 0-9 16,0 0-7-16,0 0 17 15,0 0-9-15,0 0 11 16,0 0-23-16,0 0 23 0,0 0-21 15,0 0 16-15,0 0-12 16,0 0 11-16,0 0-5 0,-45 55 3 16,14 1 10-16,-7-5-7 15,8 0 24-15,-1-3-13 0,1-1 12 16,-1-5-7-16,-7-3-19 16,-7-9 14-16,7-5-14 0,-8-7 6 15,0-14 9-15,8-4 18 16,0-17-9-16,38 17 2 15,-38-39-15-15,15-4-6 16,8-4 2-16,15-4-16 0,8 4-6 16,7 0-111-16,8 0-133 15,0 0-290-15,7-4-301 0</inkml:trace>
  <inkml:trace contextRef="#ctx0" brushRef="#br0" timeOffset="10768">12486 189 2383 0,'38'-47'332'0,"-38"47"-28"16,0 0-92-16,0 0-108 16,0 0-58-16,0 0-20 0,0 0-50 15,0 0-150-15,0 0-256 16,0 0-289-16,46 25-109 15</inkml:trace>
  <inkml:trace contextRef="#ctx0" brushRef="#br0" timeOffset="10933">12395 1596 2137 0,'61'30'445'0,"7"-17"-133"15,8-17-139-15,0-9-95 0,-7-4-50 16,-1-13-129-16,-14 4-320 16,-54 26-458-16</inkml:trace>
  <inkml:trace contextRef="#ctx0" brushRef="#br0" timeOffset="11212">11330 745 2514 0,'0'0'288'0,"0"0"-24"0,0 0-89 16,0 0 10-16,0 0-13 15,0 0-30-15,0 0-86 0,38 17-14 16,-38-17-29-16,0 0 5 16,0 0-21-16,0 0-107 15,0 0-169-15,0 0-208 16,0 0-430-16</inkml:trace>
  <inkml:trace contextRef="#ctx0" brushRef="#br0" timeOffset="22571">26281 2935 722 0,'0'0'153'0,"0"0"5"16,15-60 12-16,-15 60-22 0,0 0-26 16,0 0-30-16,0 0-35 15,0 0-11-15,0 0-16 16,0 0 26-16,0 0 74 0,0 0-23 16,0 0 1-16,0 0-16 15,53 51-14-15,-53-51-7 16,54 77 6-16,-16-12-5 0,0 3-36 15,-15 1-11-15,-1-10 19 16,-14 1 18-16,-8 0-6 0,-8-4-20 16,-7-5-10-1,-8-4-30-15,1-4-2 0,22-43 15 16,-23 43-2-16,23-43 6 16,0 0-9-16,0 0 1 0,0 0 3 15,0 0 8-15,0 0-20 16,0 0 15-16,0 0-23 15,0 0 2-15,30-52 10 0,-7 14 3 16,-23 38 11-16,15-56 0 16,-15 56-27-16,0 0 16 15,-7-38-19-15,7 38-4 0,0 0 20 16,0 0 0-16,-54 8 10 16,16 9-6-16,38-17 8 15,-68 22-12-15,22-5 7 16,46-17-5-16,-61 13 1 0,61-13-14 15,-53 0 11-15,53 0-7 16,-46-22 11-16,46 22 6 0,0 0-5 16,-30-51 1-16,30 51-9 15,0 0-13-15,0 0 11 16,-30-51 7-16,30 51 23 0,0 0 17 16,0 0 25-16,-54 38-16 15,9 9-2-15,-9 9-7 16,1 0-3-16,-8 3-17 0,-7-3-16 15,7-9-6-15,-8-4-3 16,9-9-36-16,6-8-145 16,54-26-214-16,-53 4-318 15,53-4-104-15</inkml:trace>
  <inkml:trace contextRef="#ctx0" brushRef="#br0" timeOffset="22761">25566 3145 1423 0,'0'0'265'0,"61"-52"-32"0,-1 14-98 16,1 12-63-16,0 13-30 15,-61 13-100-15,69-13-358 16,-69 13-246-16</inkml:trace>
  <inkml:trace contextRef="#ctx0" brushRef="#br0" timeOffset="23016">27285 2204 1496 0,'0'0'382'0,"-22"59"-16"15,-24-7-63-15,-30-9-107 0,-16-5-78 16,-6 1-58-16,-9-1-25 16,8-4-26-16,0-4-3 15,8-4-125-15,0 4-283 0,7 0-344 16,-7-5-99-16</inkml:trace>
  <inkml:trace contextRef="#ctx0" brushRef="#br0" timeOffset="23568">25269 3153 1233 0,'0'0'308'0,"0"0"10"16,0 0-32-16,0 0-101 0,0 0-36 15,8 73-47-15,-16-17-28 16,0-9-27-16,-14 0-15 16,22-47-12-16,-61 51-2 15,7-13-12-15,1-12 1 0,0-13 4 16,7-9-11-16,46-4-5 15,-53-8 1-15,53 8-3 16,0 0 10-16,-30-60-20 0,22 8 20 16,8 10-3-16,0 42 5 15,8-43-5-15,-8 43 0 0,0 0 13 16,0 0 27-16,0 0 15 16,0 0-8-16,38 47-6 15,-8 0-15-15,-7 9 14 16,-16-5 6-16,-7 5-13 0,-7-1 7 15,-24-3-2-15,-14-5-11 16,-24-9-21-16,-22 1 3 16,-8-18-4-16,-23-8-1 0,8-9 2 15,0-12 44-15,8-18 9 16,14-8 12-16,9-18-13 16,6-16-13-16,17-1 52 0,6-3 16 15,16 3-34-15,15 9-32 16,16 9-25-16,14 0-14 0,24 8-1 15,15 13-3 1,7 4-38-16,8 9-167 0,0 17-176 16,7 4-334-16,1 14-300 15</inkml:trace>
  <inkml:trace contextRef="#ctx0" brushRef="#br0" timeOffset="23737">24508 4129 2089 0,'61'38'413'16,"-8"-17"-45"-16,8-12-109 15,8-9-122-15,7-13-63 16,-8 0-86-16,1-12-197 16,-16-5-364-16,-7-17-496 0</inkml:trace>
  <inkml:trace contextRef="#ctx0" brushRef="#br0" timeOffset="23928">24189 3063 2509 0,'0'0'252'16,"0"0"-71"-16,0 0-91 15,0 0-47-15,0 0-24 16,0 0-104-16,0 0-370 0,0 0-438 16</inkml:trace>
  <inkml:trace contextRef="#ctx0" brushRef="#br0" timeOffset="24276">23268 3530 2246 0,'0'0'324'0,"0"0"-42"16,0 0-121-16,0 0-79 0,0 0-52 15,-46 17-21-15,46-17 1 16,0 0-7-16,0 0-17 0,0 0-12 15,-23-43 11-15,23 43 19 16,8-51-4-16,-8 51-13 16,0 0 13-16,46-30 5 0,-46 30-2 15,0 0 4-15,0 0 15 16,30 51 14-16,-38 0-7 16,-14 5-17-16,-32 0-5 15,-14-1-7-15,-8 1 0 0,-8-1-140 16,-15-8-233-16,8-12-411 15,0-10-162-15</inkml:trace>
  <inkml:trace contextRef="#ctx0" brushRef="#br0" timeOffset="25200">22362 3359 1897 0,'0'0'302'16,"0"0"-33"-16,0 0-83 0,0 0-72 15,46 51-53-15,-46-51-41 16,0 0 9-16,0 0-9 0,38 21-25 16,-38-21-28-16,0 0-60 15,0 0-18-15,0 0 10 16,0 0 14-16,0 0 34 15,31-47 12-15,-31 47 28 0,0-38 0 16,0 38 17-16,0 0-18 16,0 0 14-16,0 0-15 15,0 0 6-15,0 0 18 0,0 0-6 16,0 0 13-16,0 0 13 16,0 0 20-16,0 0 19 15,0 0-26-15,0 0 0 0,0 0-16 16,0 0-15-16,0 0 3 15,0 0-18-15,0 0 6 0,0 0-2 16,0 0 0-16,0 0 17 16,0 0-17-16,0 0 16 15,0 0 49-15,0 0-10 0,0 0-25 16,0 0-15-16,0 0-15 16,-23 51 10-16,0-4 0 15,23-47 7-15,-23 56-8 16,23-56 0-16,-38 51-2 0,8-12-7 15,30-39 5-15,-46 29-10 16,46-29 15-16,-46 13-6 16,8-8-1-16,38-5-14 0,0 0 4 15,-53-35-13-15,53 35-33 16,-46-60-15-16,16 9 11 0,15 4 51 16,15 47-5-16,-23-51 6 15,23 51 9-15,0 0-12 16,0 0 16-16,0 0-20 15,0 0 20-15,0 0 1 0,0 0 20 16,0 0 4-16,0 0 17 16,0 0 24-16,-23 34 30 15,-7 9 35-15,-8-9-6 0,-23 4-13 16,-15 1-26-16,-23-5-39 16,-8 0-19-16,-22-8-11 0,-1 0-10 15,-7-13-5-15,-7-1-4 16,15-12-6-16,-8-12 4 15,15-6-4-15,8-7-4 16,30-1 7-16,8 0 5 0,7 1-2 16,24 3 2-16,45 22-1 15,0 0-10-15,-46-21-5 0,46 21 8 16,0 0 8-16,0 0-5 16,0 0 0-16,-7 47 5 15,7-4 9-15,0-43 8 0,-16 64-5 16,-6-8-3-16,-1-9-4 15,23-47-5-15,-54 51-13 0,9-17-88 16,45-34-82-16,0 0-111 16,-53 34-205-16,53-34-232 15,0 0-28-15</inkml:trace>
  <inkml:trace contextRef="#ctx0" brushRef="#br0" timeOffset="25393">21503 4107 2730 0,'0'0'387'15,"0"0"0"-15,0 0-60 0,0 0-142 16,0 0-80-16,0 0-62 16,38 9-39-16,-38-9-194 0,0 0-147 15,0 0-207-15,0 0-315 16,0 0-122-16</inkml:trace>
  <inkml:trace contextRef="#ctx0" brushRef="#br0" timeOffset="25564">20612 4843 2097 0,'0'0'289'16,"0"0"-60"-16,61-13-117 15,8-8-42-15,-8-9-61 0,-8-9-146 16,0 1-261 0,-53 38-241-16,61-73-41 0</inkml:trace>
  <inkml:trace contextRef="#ctx0" brushRef="#br0" timeOffset="25753">21054 2965 1631 0,'-8'-73'281'0,"16"22"40"0,-8 51-63 16,23-47-88-16,-23 47-51 15,60-34-49-15,-6 12-39 16,-54 22-5-16,53 0-26 0,-53 0 8 16,0 0-41-16,0 0-229 15,-23 69-281-15,-30-9-192 16</inkml:trace>
  <inkml:trace contextRef="#ctx0" brushRef="#br0" timeOffset="25924">20004 3033 1740 0,'53'-68'322'0,"8"17"-140"16,7-1-75-16,1 22-53 15,-1 0-44-15,1 13-223 16,-16 9-268-16,0 3-180 16</inkml:trace>
  <inkml:trace contextRef="#ctx0" brushRef="#br0" timeOffset="26464">19532 3200 2115 0,'0'0'282'0,"0"0"-47"0,38 60-93 16,-23-13-50-16,0-4-49 15,-15-43-3-15,-7 56-30 16,-16-18 3-16,23-38-10 0,-53 47 7 15,7-21-13-15,0-9 11 16,46-17-8-16,-60-4-4 0,60 4 4 16,0 0-14-16,-39-56 21 15,32 13-24-15,-1-4 28 16,8 47-20-16,15-43 9 16,-15 43-8-16,0 0 18 0,0 0-3 15,0 0 12-15,0 0 18 16,8 43-9-16,0 13 4 0,-16-1-1 15,0 10 35-15,1-6-25 16,-16 1 8-16,-7-8-21 16,-16-10 3-16,-7-3-24 0,-8-9 10 15,-15-13-10-15,0-13 69 16,0-8 29-16,7-9 1 0,-7-12-9 16,15-18-9-16,0-9-22 15,16-12-20-15,-1-8-4 16,16-5 8-16,7 4-6 15,15 0-21-15,16 5-19 0,15 12-4 16,7 9-5-16,16 8-6 16,-1 14-111-16,16 8-111 0,0 8-92 15,7 9-177-15,1 13-255 16,-1 13-21-16</inkml:trace>
  <inkml:trace contextRef="#ctx0" brushRef="#br0" timeOffset="26608">18611 4283 1192 0,'0'0'309'0,"-15"47"85"15,15-47-60-15,0 0-146 16,46 12-108-16,7-12-47 16,0-12-312-16,-7-10-351 0</inkml:trace>
  <inkml:trace contextRef="#ctx0" brushRef="#br0" timeOffset="26808">18794 2956 2343 0,'0'0'318'0,"0"0"52"16,0 0-90-16,0 0-138 0,0 0-69 15,0 0-41-15,0 0-146 16,0 0-267-16,0 0-440 0,0 0-186 16</inkml:trace>
  <inkml:trace contextRef="#ctx0" brushRef="#br0" timeOffset="28000">18368 3247 1004 0,'0'0'304'0,"0"0"-23"16,0 0-33-16,0 0-15 0,0 0 15 15,0 0-27-15,7 47-34 16,-7-47-57-16,23 56-44 16,0-13-40-16,0 0-23 0,-23-43-18 15,23 42 27 1,-23-42-28-16,7 47 6 0,-7-47-10 15,0 0 5-15,0 0-22 16,-61 35-9-16,61-35-41 0,-53 0-22 16,53 0 13-16,0 0 15 15,-23-52 6-15,8 1-7 16,23 0 33-16,7 4-2 0,0 4 3 16,-15 43 28-16,15-43-12 15,-15 43 30-15,0 0-25 0,0 0 27 16,0 0-6-16,0 0-10 15,0 0 30-15,0 0 9 16,-22 47 29-16,22-47-3 16,-38 60 5-16,-1-17-11 0,39-43-15 15,-60 55-5-15,6-16-10 16,-7-5-14-16,1-8-7 16,-1-9-12-16,-8 0 12 0,8-9-12 15,0-3 13-15,1-10-23 16,14 1 14-16,0-4 1 0,46 8-5 15,0 0-13-15,-45-52-13 16,22 10 11-16,23 3 9 16,15-4-13-16,8 0-19 0,-23 43 15 15,46-42 16-15,-1 20 4 16,-45 22-4-16,46 0 4 16,-46 0-4-16,45 30 0 15,-45-30 9-15,23 56 6 0,-15-9 16 16,-16-4-3-16,8-43-12 15,-23 55 8-15,23-55 0 0,-53 52 1 16,15-22-18-16,38-30 0 16,-68 21 0-16,22-12-8 0,46-9 11 15,-46-5-3-15,46 5 0 16,0 0-13-16,-45-43-1 16,14-4-18-16,16-8-14 15,15-5 28-15,0 9 18 0,0 4 5 16,0 47-16-16,0-39 8 0,0 39-5 15,0 0 18 1,0 0 18-16,0 0 17 0,-46 56 10 16,8 4-5-16,0 4 9 15,-15-4-8-15,7 4-20 0,-7-4-11 16,-8-9-20-16,8-8 6 16,0-18-131-16,0-3-222 15,-1-18-302-15,54-4-197 0</inkml:trace>
  <inkml:trace contextRef="#ctx0" brushRef="#br0" timeOffset="28173">17538 2854 1846 0,'0'0'167'16,"76"-13"-69"-16,-76 13-47 15,69-13-28-15,-69 13-137 0,0 0-352 16,61-26-276-16</inkml:trace>
  <inkml:trace contextRef="#ctx0" brushRef="#br0" timeOffset="28395">16907 2584 1987 0,'0'0'373'0,"0"0"-51"0,-46 56-101 16,23 8-95-16,8 13-62 16,8 9-35-16,-9 3-7 0,1 1-4 15,-15-4-176-15,-1-5-282 16,-7-8-275-16,8-5-87 15</inkml:trace>
  <inkml:trace contextRef="#ctx0" brushRef="#br0" timeOffset="28580">16458 3320 1761 0,'0'0'499'0,"0"0"-43"15,-53 56-117-15,-8 8-117 0,8 4-100 16,-16 5-54-16,-7 4-28 16,-8 0-21-16,-15 4-157 15,8-4-250-15,-8-8-475 0</inkml:trace>
  <inkml:trace contextRef="#ctx0" brushRef="#br0" timeOffset="30488">14145 2473 1468 0,'76'-13'247'0,"-15"5"-45"15,-8-5-96-15,0 4-56 16,1 1-19-16,-54 8-112 16,60-13-280-16,-60 13-188 0</inkml:trace>
  <inkml:trace contextRef="#ctx0" brushRef="#br0" timeOffset="30296">14875 2961 638 0,'0'0'190'0,"0"0"48"16,0 0-25-16,0 0-67 15,0 0-14-15,0 0-65 0,0 0-22 16,0 0 136-16,0 0-12 15,0 0-25-15,8 60-19 16,0-1-6-16,-1-3-28 0,1 0-21 16,-8-5-5-16,0-4 10 15,-8-4-2-15,-7 0-15 16,-8-5-32-16,-15-8-26 16,0 0 17-16,-8-4-28 0,1-13 11 15,7-5 0-15,-8-12-9 16,46 4 0-16,-46-17 26 0,8-9-17 15,38 26-7-15,-38-68-8 16,23-1-15-16,15-4-16 0,8-4-3 16,7 13 38-16,0 4 7 15,0 9-3-15,-15 51-4 16,38-47 3-16,-38 47-4 0,38-13 23 16,-38 13 10-16,0 0-13 15,38 51 9-15,-22 1 4 0,-24-5 0 16,-7 4 20-1,-23 1-4-15,0-5-19 0,-23 0-10 16,-8-13-8-16,1 0-8 16,-8-8 18-16,7-5-5 0,1-8 2 15,15-9 9-15,-1-12-7 16,16-5-9-16,38 13 0 16,-30-39 8-16,22 1-1 0,8 38-7 15,8-56-4-15,-1 13-2 16,-7 43-6-16,0 0-2 0,0 0 29 15,0 0-11-15,0 0 2 16,0 0-6-16,23 35 12 16,-15 7 18-16,-16 1 8 15,-15-4-7-15,-15-5-21 0,0 0-4 16,-15-4-3-16,0-8 5 16,0-10-18-16,-1-3 23 0,9-9-24 15,7-4 13-15,38 4-5 16,-23-30 0-16,8-9-10 0,22-4 15 15,16-4-7-15,7 0 5 16,-30 47-10-16,61-51 6 16,-15 25 1-16,0 18 14 0,-8 12-21 15,-38-4 29-15,38 47-11 16,-23 4 30-16,-23 9-4 16,-15 0 8-16,-15 9-36 15,-15-5 14-15,-8 0-11 0,-7-4-4 16,-8-13-2-16,15-9-28 15,-8-12-138-15,16-13-192 0,53-13-236 16,-68-13-147-16</inkml:trace>
  <inkml:trace contextRef="#ctx0" brushRef="#br0" timeOffset="30796">13217 3098 1798 0,'0'0'368'0,"-54"0"-61"15,54 0-52-15,0 0-61 16,0 0-51-16,0 0-36 0,0 0-39 16,-53 17-32-1,7 13 15-15,-7 12 38 0,0 14-12 16,-8 12 11-16,-7 9-28 16,-16 9-27-16,-7 4-14 0,-8 0-10 15,0 0-6-15,-8-9-6 16,1-4-80-16,14-17-89 0,1-9-168 15,23-8-220-15,22-13-258 16,8-17 4-16</inkml:trace>
  <inkml:trace contextRef="#ctx0" brushRef="#br0" timeOffset="30952">12304 4154 1263 0,'60'-8'114'16,"9"-14"-30"-16,-1-3-23 16,8-5-50-16,1 0-24 0,-9-5-271 15,-7 1-198-15</inkml:trace>
  <inkml:trace contextRef="#ctx0" brushRef="#br0" timeOffset="31220">12167 3021 2183 0,'0'0'277'0,"0"0"50"0,0 0-51 16,0 0-49-16,0 0-72 15,-16 55-35-15,-14 5-58 0,-1 4-29 16,-22 9-12-16,0 8-18 16,-16 1 6-16,1 3-78 15,-1-4-125-15,-7-4-172 16,16-4-376-16,-1-9-255 0</inkml:trace>
  <inkml:trace contextRef="#ctx0" brushRef="#br0" timeOffset="31884">11482 2430 1097 0,'0'0'366'0,"7"-34"28"15,-7 34-55-15,0 0-57 16,0 0-19-16,0 0-50 0,0 0-31 15,0 0-71-15,0 0-42 16,0 0-28-16,0 0 3 0,0 0 45 16,-7 43-38-16,7 12-16 15,0 14-5-15,15 4-22 16,0 8 4-16,8-4-4 0,0 4-14 16,7-8 14-16,-7-9-52 15,-8-4-224-15,-7-9-323 16,-16-4-470-16</inkml:trace>
  <inkml:trace contextRef="#ctx0" brushRef="#br0" timeOffset="33687">10378 2640 888 0,'0'0'147'0,"0"0"-45"16,0 0 7-16,0 0-61 16,0 0 91-16,0 0-29 15,0 0-15-15,-60 21 13 0,60-21-39 16,0 0-20-16,0 0 45 16,-46 52 11-16,46-52-26 15,0 0-35-15,0 0-4 16,0 0-16-16,53 34-5 0,0-21-10 15,-7-22 3-15,0 1-12 16,-1-14 7-16,-45 22-1 16,61-30-17-16,-61 30 20 0,46-34-4 15,-46 34-17-15,23-43 12 16,-23 43 10-16,0 0 9 0,0 0 11 16,-46-30-6-16,-22 26 6 15,-1 17-5-15,-7 12 5 16,-8 10-22-16,1 3 4 15,14 1-7-15,8-5 18 0,8-8 12 16,53-26 0-16,-46 25 7 16,46-25-2-16,0 0-2 15,0 0-42-15,46 30 13 0,7-8-2 16,8-1-4-16,0-4-1 16,-8 9-6-16,-7-5 4 15,-46-21 6-15,46 30 8 0,-46-30-6 16,0 0 3-16,-16 51-6 15,16-51-5-15,-60 43 6 0,-9-13-6 16,1-13-11 0,-8-8 16-16,7-9 5 0,8-9 67 15,8-12 2-15,7-9-9 16,8-17-28-16,0-13-21 0,15-13-3 16,8 5-6-16,7-13-7 15,8 4-9-15,0 0-1 16,8 4 9-16,-8 13-15 0,8 9 17 15,-1 12-4-15,-7 39 2 16,0-30-67-16,0 30-201 0,0 0-245 16,0 0-306-16</inkml:trace>
  <inkml:trace contextRef="#ctx0" brushRef="#br0" timeOffset="34072">9207 2704 1585 0,'0'0'96'15,"0"0"42"-15,0 0 48 0,0 0 1 16,0 0-13-16,0 0-21 15,0 0-48-15,-31 51-9 0,1-4-49 16,-23-12-7-16,-8-1-18 16,-8-8-8-16,-30-5-10 0,0 0 6 15,-15-4-15-15,-7-4 66 16,6-4-16-16,1-5 2 16,15 5-14-16,8-1 18 0,15 1 8 15,7-1-8-15,16 5-19 16,8 0-21-16,45-13 4 0,0 0-11 15,-39 38 11-15,39-38-15 16,-7 43 7-16,7-43-57 16,0 0-208-16,0 0-455 15,53 43-263-15</inkml:trace>
  <inkml:trace contextRef="#ctx0" brushRef="#br0" timeOffset="34236">8332 3534 2057 0,'0'0'318'0,"0"0"-20"0,0 0-114 15,0 0-84-15,38 30-53 16,-38-30-27-16,0 0-146 16,0 0-353-16,0 0-417 0</inkml:trace>
  <inkml:trace contextRef="#ctx0" brushRef="#br0" timeOffset="35000">7266 2362 2153 0,'0'0'164'0,"0"0"15"16,23 43 17-16,-8 8-48 16,-7 13-7-16,-8 5-67 0,-8 8-28 15,1 0-22-15,-8-5-14 16,-8 1-6-16,0-17-1 0,-7-5-3 16,30-51 14-16,-54 56-9 15,9-22 0-15,45-34-11 16,-54 13 2-16,54-13 13 0,-38-13-14 15,38 13-2-15,0 0-11 16,-45-60 10-16,14 13 15 16,31 47-7-16,0 0-11 0,0 0 4 15,-15-39 9-15,15 39 5 16,0 0 1-16,0 0-3 0,-8 39 1 16,8-39 9-16,-15 60 11 15,8-9-13-15,7-51-10 16,-23 51-3-16,0-12 6 0,23-39 0 15,-46 38-3-15,8-16-7 16,38-22-10-16,-45 8-18 0,45-8-9 16,0 0-14-16,0 0-17 15,-46-60 13-15,31-4 29 16,7 9 9-16,8 3 2 0,-7 14 15 16,7 38-8-16,7-43 4 15,-7 43 28-15,0 0 17 16,0 0 5-16,0 0-8 0,15 60 23 15,-15-9 1-15,0 1-13 16,-7-1-17-16,-1-8-13 0,-7-9-2 16,15-34-4-16,-31 38 8 15,31-38-13-15,-45 30-16 0,45-30 2 16,-46 5 10-16,8-14-16 16,38 9-17-16,-30-47 0 0,7-4 10 15,0-9-16 1,8-4 12-16,0 4 14 0,7 8-3 15,8 52 18-15,-15-42 3 16,15 42-5-16,0 0 0 0,0 0 15 16,-46 51 19-16,0 9 0 15,-7 4-13-15,-15 4-8 0,-1 1 4 16,1-9-13-16,-8-5-8 16,15-8-130-16,0-12-213 0,61-35-237 15,-69 21-219-15</inkml:trace>
  <inkml:trace contextRef="#ctx0" brushRef="#br0" timeOffset="35180">6612 2336 2365 0,'0'0'294'16,"0"0"-40"-16,0 0-106 15,38-13-85-15,-38 13-33 0,0 0-114 16,0 0-285-16,0 0-448 16</inkml:trace>
  <inkml:trace contextRef="#ctx0" brushRef="#br0" timeOffset="35348">6087 3910 1029 0,'46'17'175'0,"15"-17"-67"0,7-17-69 15,1-8-28-15,14-5-212 16,-7-17-103-16,8-5-104 16</inkml:trace>
  <inkml:trace contextRef="#ctx0" brushRef="#br0" timeOffset="35612">8172 2221 1499 0,'0'0'251'0,"0"0"-29"16,0 0-55-16,0 0-64 0,30-13-40 15,-30 13-16-15,0 0 0 16,0 0 18-16,0 0 20 16,0 0-57-16,0 0-14 15,-53 38-14-15,-8 1 25 0,-22-1-16 16,-16 1-71-16,-16-1-172 16,-6 9-243-16,-9-4-176 0</inkml:trace>
  <inkml:trace contextRef="#ctx0" brushRef="#br0" timeOffset="36080">5661 3166 1020 0,'0'0'258'16,"0"0"-5"-16,0 0 13 15,0 0-70-15,0 0-17 0,38-13-12 16,-38 13-23-16,0 0-24 15,0 0-38-15,0 0-43 16,0 0-32-16,-46 30 2 16,46-30 11-16,-45 26-1 0,45-26 11 15,0 0-10-15,0 0-8 16,0 0-7-16,0 0 4 0,0 0-14 16,15-43-10-16,-15 43 11 15,46-43 18-15,-46 43-14 0,45-21-3 16,-45 21 21-16,0 0 26 15,0 0 15-15,15 55-6 0,-30 5-27 16,-30 0-14-16,-9 4-12 16,-7 5 2-16,-7-5-194 15,-8 9-330-15,-15-1-379 16</inkml:trace>
  <inkml:trace contextRef="#ctx0" brushRef="#br0" timeOffset="36911">4649 3136 2045 0,'0'0'346'15,"0"0"-30"-15,0 0-71 16,0 0-62-16,0 0-59 16,0 0-41-16,0 0-43 0,0 0-13 15,0 0-27-15,0 0-8 16,0 0-21-16,-15-43 0 0,15 43-20 15,38-55 4-15,-8 16 20 16,-30 39 0-16,61-43 10 16,-15 22 8-16,-46 21 1 0,45-9 10 15,-45 9 0-15,54 13-4 16,-54-13 10-16,45 17-10 16,-45-17 5-16,0 0 9 15,0 0 0-15,0 47-10 0,0-47-4 16,-53 43 0-16,-8-17-3 15,0-5 12-15,-7-12 14 16,7-9 25-16,8-9-11 0,7-8 4 16,46 17-17-16,-53-47 0 15,15-4-15-15,7-1-9 0,16-12-9 16,0-4 9-16,7-1-3 16,1 10 0-16,7 3 3 15,-8 13 0-15,8 43-12 16,-8-30-77-16,8 30-115 0,0 0-172 15,0 0-314-15,0 0-160 16</inkml:trace>
  <inkml:trace contextRef="#ctx0" brushRef="#br0" timeOffset="37160">4466 3324 1902 0,'0'0'413'16,"0"0"-76"-16,0 0-102 0,0 0-71 16,0 0-74-16,46-30-9 15,-46 30-15-15,0 0-10 16,0 0 5-16,0 0-33 16,0 0-15-16,15 60 15 0,-15-13-14 15,-15-4-14-15,-15-4-96 16,30-39-172-16,-61 38-181 15,15-17-295-15,-7-8-63 0</inkml:trace>
  <inkml:trace contextRef="#ctx0" brushRef="#br0" timeOffset="37448">3903 2820 1506 0,'0'0'408'0,"0"0"9"16,0 0-91-16,0 42-76 15,0-42-61-15,-53 43-24 0,-15-17-20 16,-16-9-37-16,-15-4-19 16,-15-5-42-16,-8-8-20 0,-7 5 20 15,7-14-14-15,0 5-23 16,8-5-4-16,15-4 2 15,16 5-8-15,14-1 12 16,16 1-39-16,53 8-107 0,0 0-126 16,0 0-236-16,0 0-395 15,0 0-65-15</inkml:trace>
  <inkml:trace contextRef="#ctx0" brushRef="#br0" timeOffset="37688">2937 3773 2227 0,'46'-12'373'0,"-46"12"-42"16,38-52-105-16,7 10-45 0,-7 7-53 16,0 10-31-16,8 3-7 15,-8 18-32-15,0 13 6 0,-38-9-19 16,31 47-6-16,-16 4-24 15,-23 5 3-15,-15 3-56 16,-15-3-172-16,-15 0-192 0,-15-9-326 16,7-9-342-16</inkml:trace>
  <inkml:trace contextRef="#ctx0" brushRef="#br0" timeOffset="38443">1803 2310 1526 0,'0'0'248'0,"23"73"114"15,-23 4-42-15,-7 4-79 0,-1 9-66 16,-7 4-55-16,-8 1-47 15,8-6-25-15,-8-7-8 16,0-10-23-16,8-7-20 0,-8-10 15 16,-8-8-19-16,31-47 16 15,0 0-5-15,-45 43-11 16,45-43-5-16,-46 13 6 0,46-13-9 16,0 0-8-16,-38-64 23 15,15 4-18-15,8 4 13 0,0 9 20 16,15 47-28-16,0 0 13 15,-8-43 16-15,8 43-21 0,0 0 17 16,0 0 3 0,0 0 12-16,-23 60-19 0,1-8 10 15,22-52 2-15,-31 55-20 16,8-8 3-16,23-47 9 0,-45 39-25 16,45-39 13-16,-54 25-36 15,54-25-38-15,-45 5-21 0,45-5 9 16,0 0 22-16,-38-52-16 15,23 1 37-15,-1 4 39 16,16 4-14-16,0 43 6 0,0 0 6 16,0 0 24-16,0 0 36 15,0 0-12-15,0 0 11 16,0 0 10-16,23 47-9 0,-8-4 0 16,-15-43 6-16,8 51-36 15,-8-51-4-15,-8 47 10 16,8-47-28-16,0 0-2 0,0 0 5 15,-45 30-9-15,45-30-8 16,-46-8 3-16,46 8-33 0,-38-47 27 16,8-13-5-16,-1-9-1 15,8-3 14-15,8-5 11 0,-8 17-4 16,23 60-3-16,-15-47 3 16,15 47 13-16,0 0 7 15,0 0-15-15,-68 60 7 16,7 4 6-16,0 17-23 0,-8-4 5 15,1-4 19-15,-1-1-28 16,-7-7 9-16,15-18-146 0,1-9-200 16,60-38-254-16,-61 13-132 15</inkml:trace>
  <inkml:trace contextRef="#ctx0" brushRef="#br0" timeOffset="38596">905 2276 1418 0,'46'-17'21'0,"-46"17"33"15,0 0-51-15,0 0 10 16,0 0-304-16,0 0-173 0</inkml:trace>
  <inkml:trace contextRef="#ctx0" brushRef="#br0" timeOffset="38760">350 3962 1993 0,'0'0'324'16,"53"30"-90"-16,23-26-110 16,8-21-58-16,23-9-32 15,14-12-271-15,1-5-342 16,-15-8-250-16</inkml:trace>
  <inkml:trace contextRef="#ctx0" brushRef="#br0" timeOffset="38964">2739 1900 2310 0,'-53'47'243'0,"-16"4"-79"16,-22 1-70-16,-15 12-32 0,-9-4-47 15,1 4-43-15,0 4-371 16,0 1-422-16</inkml:trace>
  <inkml:trace contextRef="#ctx0" brushRef="#br0" timeOffset="39148">0 3132 3198 0,'0'0'213'0,"0"0"-61"15,0 0-93-15,0 0-59 16,0 0-139-16,0 0-246 0,0 0-559 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1:41.6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460 776 1911 0,'15'-51'408'0,"-15"51"-49"16,-8-43-64-16,8 43-49 16,0 0-25-16,-15-47-43 15,15 47-61-15,0 0-53 16,0 0-31-16,0 0-14 0,0 0 56 15,0 0-10-15,15 73-16 16,1 0-20-16,-1-1-7 0,15 1-11 16,-7 4-11-16,0-4-3 15,0-9 3-15,0-4 0 16,-8-13-106-16,-15-47-166 0,7 51-132 16,-7-51-205-16,0 0-314 15</inkml:trace>
  <inkml:trace contextRef="#ctx0" brushRef="#br0" timeOffset="563">909 126 1503 0,'-31'-55'242'0,"31"55"49"0,0 0-51 16,-45-48-79-16,45 48-72 16,-54-21 4-16,1 21 3 15,0 17-17-15,0 17 16 16,-8 5-11-16,-8 12 19 0,1 13 6 16,7 13-47-16,-8 5-28 15,16 3-12-15,0 1-6 16,0-1-7-16,15 1 5 0,0 4 33 15,7-5 4-15,16 1-9 16,0-5-19-16,22 5-3 0,8-9 0 16,24-9 20-16,-1-4-12 15,22-4-15-15,17-8-6 16,29-14-3-16,8-4-2 16,16-12 8-16,-1-14 2 15,0-3-3-15,1-10-9 0,-16-12 8 16,-8-9-4-16,-7-8 2 15,-15-21-6-15,-8-5-4 0,-8-26 1 16,-14-12 0-16,-9-22 8 16,-22-13-8-16,-8-8-3 15,-15 0 12-15,-22 13 3 0,-16 8-9 16,-8 17 2-16,-23 22-2 16,1 13-3-16,-8 20 6 0,-8 14-3 15,8 13 0-15,-8 12-4 16,1 5 0-16,7 13-10 15,7-1-92-15,8 1-106 16,8 4-173-16,53-13-291 0,-61 21-228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1:57.9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4819 813 1055 0,'0'0'251'0,"0"0"31"16,0 0 30-16,0 0-39 0,30 0-28 15,-30 0-21-15,0 0-20 16,0 0-17-16,0 0-40 0,0 0-8 16,0 0-16-16,0 0-35 15,0 0-44-15,-38 30-17 16,-7 4 18-16,-16 9 3 16,0 0-15-16,-7 12-22 0,-1 9-11 15,-7 1 0-15,-8 3 0 16,1 0-11-16,-1 1 11 0,0-5-277 15,0-4-93-15,24-17-200 16,6-13-227-16,24-5-24 0</inkml:trace>
  <inkml:trace contextRef="#ctx0" brushRef="#br0" timeOffset="164">4804 1395 1782 0,'0'0'228'0,"0"0"-3"16,0 0-86-16,45 0-81 0,-45 0-31 15,0 0-212-15,0 0-351 16,0 0-184-16</inkml:trace>
  <inkml:trace contextRef="#ctx0" brushRef="#br0" timeOffset="377">4401 231 1884 0,'-8'-38'231'16,"8"38"94"-16,0 0-49 15,-15 38-101-15,7 18-72 0,0 8-52 16,-7 13-28-16,15 0-12 15,-7 0-96-15,-1 4-261 16,-7-4-306-16,0 4-175 0</inkml:trace>
  <inkml:trace contextRef="#ctx0" brushRef="#br0" timeOffset="739">3929 864 2307 0,'0'-30'209'0,"0"30"-36"0,0 0-43 16,0 0-62 0,0 0 26-16,-38 34-35 0,0 14-28 15,0 11-7-15,0 10-3 16,-8 4 48-16,0-1 25 0,8 1 12 15,0 0-16-15,0-18 1 16,-7-3-19-16,6-9-3 0,39-43-7 16,-53 42-10-16,53-42 19 15,-38 30 14-15,38-30-18 0,0 0-13 16,-45-17-12-16,45 17-4 16,-31-55-27-16,23-5-3 15,16-5 2-15,7-3-10 16,1-9-24-16,14 4-104 0,-7 1-117 15,0 7-114-15,-1 14-266 16,1 0-363-16</inkml:trace>
  <inkml:trace contextRef="#ctx0" brushRef="#br0" timeOffset="1091">2331 894 2138 0,'0'0'323'16,"0"0"-67"-16,0 0-71 0,-31 30-34 16,16-4-40-16,15-26-44 15,-38 38-12-15,0-8-32 0,0 0 1 16,8-13-6-16,-8-4 80 15,7-13 19-15,31 0-10 0,-30-8 9 16,-1-14-21-16,16-8-40 16,8-13-24-16,14-12-2 0,-7-14-6 15,8-16-10-15,7-14-1 16,0-12-5-16,0 0-5 16,8 4-6-16,-8 4-64 15,1 22-136-15,-1 17-111 0,-8 13-155 16,9 12-380-16,-16 39-113 15</inkml:trace>
  <inkml:trace contextRef="#ctx0" brushRef="#br0" timeOffset="1260">2628 154 2160 0,'53'-13'378'0,"0"-8"-81"0,0-1-114 15,1-3-91-15,-1-1-46 16,0 5-77-16,-7 4-241 16,-46 17-445-16,0 0-283 0</inkml:trace>
  <inkml:trace contextRef="#ctx0" brushRef="#br0" timeOffset="1999">1334 355 1921 0,'0'0'268'0,"38"-8"33"16,-7 12-38-16,-9 22-79 15,-14 16-70-15,-8 14-26 0,-23 8-16 16,0 0-34-16,-22 5-25 15,-8-1-6-15,-16-4-3 0,-15-4 2 16,8-8-10-16,-7-10 4 16,14-12 0-16,8-8 0 0,8-10 0 15,7-7 0-15,46-5 6 16,-38-26-4-16,15-12 8 0,16-9-6 16,14-13 1-16,1 0-19 15,7 8 11-15,0 5-2 16,8 9-3-16,-23 38 8 15,31-26-4-15,-31 26 1 0,45 0 0 16,-7 9 12-16,-38-9 0 16,31 38-5-16,-8-4 2 0,-16 5 15 15,-7-5-1-15,-15 9 18 16,-8 0 19-16,-7 0 15 0,-1-1 9 16,-7 1-1-16,-7 4 10 15,-1-4 5-15,0 0-19 0,-15 4-16 16,1-4-14-16,-9 8-19 15,1 0-14-15,-1 1-7 16,8-1-1-16,8-4 1 0,0-9 17 16,15 1 2-16,0-5-5 15,38-34-5-15,-38 43-1 0,38-43 16 16,-31 38 11-16,31-38-4 16,-7 48-13-16,22-14 6 0,-15-34-8 15,38 43-7-15,8-9 4 16,-1-13-4-16,8-4 13 15,8-8-9-15,0 4-13 0,0-5-3 16,-8 1-3-16,-7 4-3 16,0-5 0-16,-8 5 3 15,-38-13 0-15,38 9 11 0,-38-9-2 16,38 4 1-16,-38-4-10 16,38 0-11-16,-8 0-2 0,-30 0 1 15,46-17-26-15,0 4-46 16,-8-9-39-16,0 1-41 0,0 4-44 15,-8-4-60-15,-30 21-96 16,46-13-296-16,-16 0-300 0</inkml:trace>
  <inkml:trace contextRef="#ctx0" brushRef="#br0" timeOffset="2232">1250 1519 2631 0,'0'0'362'0,"-45"-17"-12"15,45 17-66-15,0 0-69 0,0 0 18 16,0 0-15-16,0 0-93 16,0 0-59-16,0 0-38 0,0 0-19 15,0 0-54 1,0 0-151-16,0 0-113 0,0 0-118 15,0 0-296-15,0 0-332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1:55.9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0 924 1598 0,'0'0'431'15,"0"0"-42"-15,0 0-52 0,0 0-48 16,0 0-40-16,0 0-20 15,0 0-25-15,0 0-48 0,0 0-59 16,0 0-46-16,0 0-31 16,0 0 11-16,0 0-14 0,0 0-14 15,23-47-14-15,-1 17 8 16,-22 30-10-16,46-30 6 16,-8 13 3-16,0 13 4 15,8 8-8-15,0 13 11 0,-46-17-3 16,53 52-3-16,-23-1-2 15,-15 5 0-15,-7-1 8 0,-8 1 2 16,-15 0-5-16,7-9 5 16,8-47-2-16,-23 55 3 0,23-55 5 15,0 0 3-15,-30 43 3 16,30-43-5-16,0 0-4 16,0 0 2-16,0 0-15 0,0-51 5 15,15-5-9-15,8-4-24 16,15-8-20-16,0-5 9 15,8 9 24-15,-8 13 9 0,-8 8-1 16,-30 43 1-16,31-22 7 16,-31 22 4-16,0 0-3 0,30 43 7 15,-15 0-2-15,-7 8-2 16,-8-8 0-16,-8 0 0 16,8-43-9-16,0 43 9 0,0-43 4 15,0 0-2-15,0 0 12 16,0 0-6-16,0 0-4 0,0 0 2 15,0 0-3-15,38-39-9 16,0-8 3-16,0-9-33 16,1-12 6-16,-1 0 6 15,-8 8 7-15,8 4 8 0,-15 18 9 16,-23 38-5-16,30-22-3 16,-30 22 8-16,0 0 0 0,46 60 6 15,-23-9 0-15,0 5-6 16,-1-5 0-16,-6 1 4 0,-9-10-48 15,-7-42-188-15,15 43-174 16,-15-43-257-16,0 0-228 0</inkml:trace>
  <inkml:trace contextRef="#ctx0" brushRef="#br0" timeOffset="284">1849 69 1765 0,'0'0'339'16,"0"0"-19"-16,0 0-71 0,-69-39-58 15,1 27-39-15,7 7-6 16,8 22-18-16,-1 9-2 0,9 8-4 16,-1 18 5-16,0 7 27 15,16 14-22-15,0 4-52 0,14 4-30 16,1-4-22-16,15 5-16 15,8-5-8-15,-8-9-4 16,7-4-47-16,9-12-168 16,-9-10-105-16,-7-42-136 0,0 0-214 15,31 48-114-15,-31-48 3 16</inkml:trace>
  <inkml:trace contextRef="#ctx0" brushRef="#br0" timeOffset="453">1430 685 2101 0,'0'0'322'16,"23"-47"-20"-16,-23 47-75 15,53-39-71-15,1 18-43 16,-1 4-45-16,8 4-33 0,0 4-17 16,0 5-85-16,-8 4-190 15,-53 0-267-15,61 9-264 16</inkml:trace>
  <inkml:trace contextRef="#ctx0" brushRef="#br0" timeOffset="677">2016 604 2486 0,'0'0'292'0,"0"0"-94"16,0 0-36-16,15 47 12 0,-15-47-45 15,8 60-60-15,-16-9-27 16,1 0-20-16,-1 1-18 0,1-5 9 16,-1 0-8-16,8-47-75 15,-15 51-145-15,15-51-185 0,0 0-199 16,-8 51-133-16,8-51 17 16</inkml:trace>
  <inkml:trace contextRef="#ctx0" brushRef="#br0" timeOffset="833">2161 223 2210 0,'0'0'189'16,"7"-47"-86"-16,-7 47-45 0,0 0-29 16,0 0-11-16,0 0-56 15,0 0-318-15,0 0-314 0,0 0-78 16</inkml:trace>
  <inkml:trace contextRef="#ctx0" brushRef="#br0" timeOffset="1069">2488 0 2145 0,'0'0'335'16,"0"52"-100"-16,-15-1-57 15,-8 18 23-15,-8 12-40 0,-7 13-42 16,0 9-46-16,8-1-37 16,7-3-15-16,8-5 3 15,7-9-15-15,8-12 2 0,15-9-11 16,1-8-48-16,-16-56-160 16,23 51-173-16,-23-51-262 15,0 0-207-15</inkml:trace>
  <inkml:trace contextRef="#ctx0" brushRef="#br0" timeOffset="1448">2792 642 1522 0,'0'0'196'0,"0"0"163"0,38 0-49 15,-38 0-69-15,0 0-66 16,54 26-40-16,-16-9-43 15,7-4-48-15,9-5-25 16,-16-3-11-16,7-10-6 0,-45 5-5 16,54-8 3-16,-54 8 3 15,53-30 0-15,-53 30-3 0,38-52 0 16,-15 10 6-16,-23 42-2 16,-8-52-4-16,8 52-5 0,0 0-4 15,-68-13-1-15,-1 26 10 16,-7 22 10-16,0 16 5 0,7 9 7 15,9 4 15-15,6 0 38 16,16-4-12-16,15-4-10 16,16-5-5-16,7-51-21 15,7 51-10-15,-7-51-6 0,46 43-11 16,-46-43-10-16,53 30-78 16,-53-30-106-16,46 21-120 0,-46-21-275 15,0 0-300-15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1:54.7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1575 569 2538 0,'0'0'240'0,"0"0"-45"16,0 0-49-16,15 52-51 0,-7-10-6 15,-8-42-35-15,15 47-16 16,-15-47-12-16,0 43-11 0,0-43-5 15,0 0-10-15,-46 34 0 16,46-34 0-16,-60 18-6 0,14-23-15 16,46 5-10-16,-46-34 2 15,16-9-2-15,15-12 11 16,15-5 7-16,0 4 10 0,7 9 3 16,-7 9 5-16,0 38-1 15,0 0-4-15,0 0 40 0,0 0 4 16,0 0 51-16,8 47 27 15,-16 0 43-15,-15 0 26 16,-7 4 11-16,-23-4-24 0,-16 0 1 16,-14-4-49-16,-9-9-57 15,-22-4-50-15,0-8 3 16,-8-10-6-16,8-7-15 0,8-14-8 16,-1-4-2-16,16-12-73 15,15-5-137-15,7-9-63 0,8 5-56 16,61 34-83-16,-53-39-221 15,53 39-268-15,0 0 42 0</inkml:trace>
  <inkml:trace contextRef="#ctx0" brushRef="#br0" timeOffset="152">677 1194 2179 0,'69'4'260'0,"-8"-8"-82"15,7-5-70-15,8-12-45 0,8-1-48 16,0-3-146-16,-1-5-314 16,-7-9-315-16</inkml:trace>
  <inkml:trace contextRef="#ctx0" brushRef="#br0" timeOffset="328">1956 56 1670 0,'-46'-43'259'0,"8"26"-49"15,-23 21-94-15,-15 22-56 0,-15 12-35 16,-24 18-10-16,-22 13-74 16,-15 8-321-16,-7 4-254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11.32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0 229 357 0,'0'0'85'0,"0"0"26"16,0 0 34-16,0 0-7 16,-6-36 18-16,6 36-6 0,0 0-1 15,0 0 20-15,0 0-51 16,0 0-28-16,0 0-37 0,0 0-22 16,0 0-18-16,0 0 46 15,0 0-18-15,45 14 0 0,-6 12-2 16,-1 3 58-16,2 7-41 15,6 8 1-15,-8 3-14 0,8 4-13 16,-7 5 60-16,-1-5-1 16,1 0-17-16,-5 0-22 15,-2-4-6-15,-6-11 3 16,-13 1 19-16,-13-37-11 0,6 40-8 16,-6-40-20-16,-19 36-2 15,19-36-25-15,-52 26 3 0,-1-12 1 16,-5-7 10-16,6-7-20 15,7-3-3-15,6-12 9 0,0-7 11 16,6-7 4-16,14-11 2 16,12-7-15-16,1-15 6 0,19 0 15 15,-7-3-6-15,20 10-13 16,7 3 11-16,0 8-12 16,5 12-12-16,-5 3 0 0,6 7 11 15,-7 3 6-15,0 5-12 16,-32 14-2-16,33-11 6 0,-33 11 0 15,0 0-44-15,0 0-146 16,0 0-180-16,0 0-170 0,0 0-36 16,0 0 44-16</inkml:trace>
  <inkml:trace contextRef="#ctx0" brushRef="#br0" timeOffset="893">1027 11 528 0,'0'0'122'0,"0"0"-6"15,0 0-29-15,0 0 11 16,13-26-28-16,-13 26-2 0,0 0-20 16,0 0 9-16,0 0 23 15,0 0 22-15,-52 40-36 0,19-3 15 16,7-5-4-16,6 5 72 16,7-1-59-16,7 1 13 0,6-1-9 15,13-7 26-15,-13-29-21 16,26 40-20-16,6-14-1 0,1-5-48 15,6-10-4-15,7-3-12 16,-8-5 2-16,1-6-1 16,-6-5-13-16,-1-3 37 0,-5-7-29 15,5 0 42-15,-32 18-14 16,33-44-15-16,-8 8-14 0,-5 0 14 16,-7 6-23-16,-13 30 29 15,13-36-7-15,-13 36 12 16,0 0-10-16,0 0-16 0,0 0 18 15,0 0-22-15,0 0 5 16,0 0 10-16,-39 36-8 0,0 8 12 16,7 7-5-16,-2 4 8 15,2 3-2-15,6 0-4 16,0 1 6-16,0-4 23 0,0-1-26 16,7-3-19-16,0-3-2 15,-1-8 15-15,1-4-17 0,19-36-7 16,-7 40 14-16,7-40 6 15,-13 33-17-15,13-33-4 0,0 0 8 16,0 0 10-16,0 0-19 16,0 0-109-16,0 0-172 0,0 0-177 15,0 0-245-15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1:53.4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1576 575 127 0,'0'0'-36'0,"0"0"21"0,46-26 3 16,-46 26 4-16,0 0 23 16,0 0 30-16,0 0-1 15,0 0-25-15,0 0-5 0,0 0 6 16,0 0-39-16,-53 0-61 16</inkml:trace>
  <inkml:trace contextRef="#ctx0" brushRef="#br0" timeOffset="427">1242 541 1015 0,'0'0'241'0,"0"0"44"16,0 0-63-16,0 0-33 0,0 0-55 15,0 0-22-15,0 0 97 16,0 0 22-16,0 0-42 15,-16 42-72-15,9 5-11 16,7-47 3-16,-31 56-24 0,-7-9-19 16,-15-8-35-16,0-10-23 15,-8-3 1-15,0-9-6 0,15-4 10 16,46-13-13-16,-53 4 3 16,53-4-3-16,-46-12 2 0,46 12 5 15,0 0-5-15,-7-52 5 16,14 9-2-16,1 9-5 15,-8 34 0-15,15-34 0 0,-15 34-12 16,0 0 12-16,0 0 0 16,0 0 16-16,0 0-1 15,23 60-6-15,0-5 2 0,-8 5-4 16,8 5-4-16,-8-10-3 16,8 1 2-16,-8-9 0 0,-15-47-2 15,8 47-71-15,-8-47-135 16,0 0-198-16,0 0-217 15,0 0-146-15</inkml:trace>
  <inkml:trace contextRef="#ctx0" brushRef="#br0" timeOffset="819">1302 83 1630 0,'0'0'283'15,"-76"-47"28"-15,0 21-48 0,0 13-73 16,-8 22-54-16,-7 16-10 16,-8 23-21-16,-7 11-24 0,-1 23-17 15,1 16-7-15,7 18 25 16,0 12-35-16,15 5-3 0,0 3-25 16,24-3 21-16,14 0 25 15,38-14-9-15,8-7-11 16,38-14 3-16,16-12 10 15,22-22-17-15,30-9-19 0,8-16-11 16,31-22-4-16,-1-13-7 16,9-12-3-16,-16-22 7 0,0-13 1 15,-16-21-5-15,-14-17 0 16,-16-18 0-16,-22-21 0 16,-8-25 0-16,-23-9-7 0,-16-4 2 15,-14 16-2-15,-16 18 7 16,-14 26-8-16,-24 25-36 0,-15 22-106 15,-30 30-140-15,-23 21-299 16,7 17-391-16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1:45.5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13926 5 2010 0,'0'0'405'0,"-61"-17"-20"15,0 30-100-15,-15 17-102 0,-16 17-72 16,-14 4-56-16,-8 13-26 15,-23 0-17-15,-8 5-97 16,-7 3-205-16,0 1-349 0,0 0-300 16</inkml:trace>
  <inkml:trace contextRef="#ctx0" brushRef="#br0" timeOffset="-1248">12693 1015 444 0,'0'0'0'0,"0"0"0"16,0 0-12-16,0 0-4 16,0 0-72-16</inkml:trace>
  <inkml:trace contextRef="#ctx0" brushRef="#br0" timeOffset="-365">12739 1027 713 0,'0'0'149'15,"0"0"-81"-15,0 0-8 0,0 0-60 16,0 0 21-16,0 0-8 15,0 0-18-15,0 0 0 0,0 0 7 16,0 0-17-16,0 0 23 16,0 0-41-16,0 0 40 15,0 0-23-15,0 0 31 0,0 0-11 16,0 0 0-16,0 0-20 16,0 0 13-16,0 0 8 15,0 0 8-15,0 0 24 0,0 0 9 16,0 0 15-16,0 0 16 15,0 0-38-15,0 0 17 16,0 0-19-16,0 0 1 16,0 0-1-16,0 0-5 0,0 0-20 15,0 0 55-15,0 0-20 16,0 0-40-16,0 0 23 16,0 0 27-16,0 0-26 0,0 0 16 15,0 0 6-15,15 52 0 16,-15-52-48-16,23 47 8 0,-23-47-17 15,0 0 13-15,0 0 24 16,0 0 10-16,0 0 7 16,0 0-13-16,0 43-6 15,0-43-9-15,0 0-11 0,0 0-9 16,-54 17-7-16,54-17 21 16,-53-5 8-16,53 5-12 15,-53-30-6-15,53 30 0 0,-46-55 14 16,16 8-7-16,7 0-7 15,8 0 16-15,15 47-15 16,-23-47-14-16,23 47 9 0,0 0-18 16,-8-43 24-16,8 43-27 15,0 0 22-15,0 0-3 0,0 0-3 16,0 0-11 0,0 0 31-16,0 0-11 0,0 0 3 15,8 55 72-15,7-3-1 16,-7 3-16-16,-1-8 1 0,1 5 32 15,0-5 11-15,-8-47 3 16,-8 55 5-16,8-55-2 16,-31 47-15-16,31-47-3 0,-68 39-26 15,-8-18-21-15,0-8-3 16,7-9-2-16,-7-4-14 16,0-8-8-16,0-5 19 0,8-4 3 15,7-4-14-15,0-5-9 16,23 5-21-16,38 21 0 15,0 0 3-15,0 0-25 16,0 0-75-16,-31-39-141 0,31 39-250 16,0 0-381-16,76-21-53 15</inkml:trace>
  <inkml:trace contextRef="#ctx0" brushRef="#br0" timeOffset="-216">12427 1601 2071 0,'53'4'309'16,"8"-17"-90"-16,0-4-110 0,22-9-74 15,-7 1-99-15,0-1-364 16,-7-8-341-16</inkml:trace>
  <inkml:trace contextRef="#ctx0" brushRef="#br0" timeOffset="1916">7245 1254 835 0,'-30'-56'65'0,"14"14"50"15,9 3-70-15,22-8 5 0,-15 47-43 16,30-55 7-16,-30 55 33 15,61-65 73-15,-15 27 14 16,0 12 31-16,-46 26 28 0,53 0-5 16,-53 0-7-16,53 43-14 15,-30 8-34-15,-16 5-35 0,1 4-12 16,-8-5-16-16,-8 1 20 16,-7-9-17-16,0-8-14 15,15-39-14-15,-8 34-18 0,8-34 26 16,0 0 14-16,0 0-7 15,0 0-17-15,0 0-24 16,0 0 0-16,0 0-14 16,31-56-5-16,7-8 0 0,8-4-10 15,-8-5 12-15,7 9 2 16,-7 8-7-16,0 13-15 0,-38 43 9 16,46-17 11-16,-46 17 1 15,38 43 3-15,-15 8-6 16,-8 5-3-16,-7 4 3 0,7-5 0 15,-15 1 8-15,8-17-8 16,-8-39-8-16,7 38-1 0,-7-38 9 16,0 0 7-16,0 0 3 15,46 4-1-15,-8-25-19 16,7-18 7-16,9-16 3 16,-1-18-3-16,0-4 8 0,-7 0 3 15,0 9-8-15,-8 16-6 16,-16 10 3-16,-22 42 3 15,0 0 22-15,0 0 8 0,0 0-16 16,31 68 1-16,-16-4-18 16,8 0-7-16,-8-4 15 0,8-4-14 15,7-9-93-15,-30-47-188 16,54 43-254-16,-9-22-295 16</inkml:trace>
  <inkml:trace contextRef="#ctx0" brushRef="#br0" timeOffset="2195">9079 446 1853 0,'-8'-52'361'0,"8"52"-47"15,0 0-91-15,0 0-75 0,0 0-55 16,-61-25-27-16,61 25-4 15,-53 12-5-15,7 23 39 16,8 12-20-16,8 13 0 0,7 4-18 16,8 8-15-16,7 5-9 15,1 5-13-15,7-5-21 16,7-5-8-16,1-7 14 0,7-5-33 16,-7-13-111-16,-8-47-175 15,0 0-299-15,22 51-239 0</inkml:trace>
  <inkml:trace contextRef="#ctx0" brushRef="#br0" timeOffset="2376">8752 856 2007 0,'0'0'352'0,"0"0"-24"16,68-25-90-16,-7 12-91 0,7 0-65 15,-7 9-39-15,0-1-27 16,0 1-108-16,-61 4-273 16,53-4-467-16</inkml:trace>
  <inkml:trace contextRef="#ctx0" brushRef="#br0" timeOffset="2623">9315 873 2184 0,'0'0'311'0,"0"0"-20"16,45 17-45-16,-45-17-61 16,31 52-50-16,-16 3-22 0,0-3-53 15,0 3-41 1,1 5-1-16,-1-4-9 0,-8-5-9 15,9-4-119-15,-16-47-121 16,0 0-185-16,0 0-281 0,15 43-170 16</inkml:trace>
  <inkml:trace contextRef="#ctx0" brushRef="#br0" timeOffset="2796">9634 471 2472 0,'0'0'290'16,"0"0"-101"-16,0-51-112 0,0 51-30 15,0 0-16-15,0 0-23 16,0 0-191-16,0 0-317 0,0 0-360 16</inkml:trace>
  <inkml:trace contextRef="#ctx0" brushRef="#br0" timeOffset="3432">10007 120 2149 0,'0'0'427'0,"23"69"-77"0,-8 8-54 15,-15 8-33-15,8 10-25 16,7-1-40-16,-8 8-35 15,1 1-57-15,-8 0-55 0,8-9-29 16,-1-4-6-16,-7-9 1 16,0-17-12-16,-7-17-27 0,7-47-82 15,7 51-118-15,-7-51-79 16,0 0-71-16,0 0-124 16,0 0-197-16,54-8 37 0,-9-18 129 15,-7-17 156-15,16-4 151 16,-1-4 115-16,-8 0 123 0,-7 4 106 15,-38 47 135 1,39-56 144-16,-39 56 39 0,22-43-93 16,-22 43-80-16,0 0 11 15,0 0-4-15,0 0-52 0,0 0-58 16,0 0-25-16,0 0-14 16,54 9-31-16,-9-9-41 15,1 0-17-15,7-4-15 0,0-9-14 16,-7-4-9-16,7-9 0 15,-15-4-4-15,-38 30-1 0,54-56 5 16,-16 9 6-16,-15 5 2 16,-23 42-8-16,0-52-11 15,0 52-3-15,0 0 14 16,-77-8 0-16,1 25 3 0,0 17-3 16,0 13 10-16,0 13 25 15,15 8 75-15,8 5 24 16,15 4-6-16,23-4-11 0,22-5 13 15,16-8-5-15,15 0 5 16,15-17-44-16,24-5-45 0,-1-8-18 16,0-4 1-16,0-9-16 15,0-13-17-15,-15-4-101 0,0-4-148 16,-23-9-117-16,-38 13-120 16,0 0-289-16,0 0-369 15</inkml:trace>
  <inkml:trace contextRef="#ctx0" brushRef="#br0" timeOffset="4099">6530 1139 843 0,'0'0'247'0,"0"0"-16"16,0 0 30-16,0 0-32 15,0 0 36-15,0 0 18 0,0 0-21 16,0 0-47-16,0 0-39 15,0 0-45-15,-46-5-13 16,-7 18-6-16,0 13-6 0,-8 4 13 16,0 13 7-16,0 12 9 15,-8 9 10-15,9 5 9 16,6-5-31-16,1 4-49 0,0-3-44 16,0-10-9-16,7-4-9 15,-7-8-12-15,-1-9-158 16,1-8-166-16,7-4-120 15,46-22-202-15,-45 8-369 0</inkml:trace>
  <inkml:trace contextRef="#ctx0" brushRef="#br0" timeOffset="4272">6187 1686 1533 0,'61'17'367'15,"-23"-8"24"-15,-38-9-88 0,0 0-117 16,0 0-84-16,46 8-43 16,-46-8-32-16,0 0-178 15,0 0-374-15,0 0-329 16</inkml:trace>
  <inkml:trace contextRef="#ctx0" brushRef="#br0" timeOffset="4495">5754 334 2110 0,'0'0'429'0,"-31"52"-59"15,8 20-114-15,23 14-83 0,0 12-81 16,16-4-44-16,-9 9-13 15,8-9-35-15,1 0-92 0,-16-12-190 16,-16-5-289-16,1-9-307 16</inkml:trace>
  <inkml:trace contextRef="#ctx0" brushRef="#br0" timeOffset="4860">5396 1074 2105 0,'0'0'263'15,"0"0"-91"-15,0 0-51 0,-53 13-17 16,-1 17-20-16,-6 22-39 16,-1 12-4-16,0 4 13 15,0 5 36-15,8 4 15 0,7 0-1 16,16 0-32-16,-1-9-11 15,1-8-38-15,7-8-6 0,8-10 29 16,15-42 45-16,0 0 25 16,-23 43 15-16,23-43-30 15,0 0-17-15,0 0 1 16,0 0-13-16,-46-26-23 0,23-16-15 16,23-14-25-16,8-17-6 15,7-8 3-15,16-5-6 16,-1 5-14-16,8 0-117 0,-7 8-141 15,-1 18-139-15,-15 12-262 16,-7 9-406-16</inkml:trace>
  <inkml:trace contextRef="#ctx0" brushRef="#br0" timeOffset="5164">4361 1194 2167 0,'0'0'348'0,"0"0"-40"15,0 0-77-15,0 0-57 16,0 0-49-16,0 0-43 0,-53-13-38 16,7 26-13-16,-7 9 0 15,-8 16 31-15,0 13-2 0,0 1-10 16,-7 12 25-1,7-4-3-15,-7 0-37 0,7 0-15 16,-8-5-7-16,8-8-13 16,8-8 0-16,0-14-21 0,15-3-158 15,0-5-89-15,38-17-158 16,0 0-224-16,-46 8-241 16</inkml:trace>
  <inkml:trace contextRef="#ctx0" brushRef="#br0" timeOffset="5336">3737 1737 2047 0,'38'26'400'0,"-38"-26"-59"16,0 0-140-16,0 0-100 0,0 0-38 15,46 9-60-15,-46-9-214 16,0 0-409-16,0 0-390 15</inkml:trace>
  <inkml:trace contextRef="#ctx0" brushRef="#br0" timeOffset="5651">3654 1160 2195 0,'0'0'361'16,"0"0"-59"-16,0 0-62 16,0 0-73-16,0 0-83 0,0 0-32 15,0 0-23-15,-38 34-15 16,-1-21 47-16,39-13 0 16,-45-4 28-16,45 4 16 0,0 0-18 15,-38-56-24-15,15-4-15 16,8-12-21-16,7-10-4 15,16-3-15-15,-1-5-2 0,1 4-6 16,7 1 2-16,0 8-27 16,1 13-122-16,-1 4-123 15,0 13-174-15,-15 47-352 0,30-56-228 16</inkml:trace>
  <inkml:trace contextRef="#ctx0" brushRef="#br0" timeOffset="5824">4026 390 2086 0,'0'0'404'0,"31"51"-41"0,-31-51-110 16,0 0-121-16,0 0-70 16,0 0-37-16,0 0-144 0,0 0-263 15,0 0-399-15,0 52-149 16</inkml:trace>
  <inkml:trace contextRef="#ctx0" brushRef="#br0" timeOffset="6216">3182 1070 1940 0,'0'0'217'15,"0"0"3"-15,53-8-47 0,-53 8-45 16,31 12-16-16,-31-12-27 16,15 43-20-16,-15-4-38 0,0-1-1 15,-15-4-20-15,15-34-2 16,-46 43 8-16,0-13-9 0,8-13 1 16,-7-8-7-16,-1-9-6 15,8-4 18-15,38 4 12 0,-38-30 8 16,38 30 48-16,-46-35 24 15,46 35 36-15,0 0-25 16,0 0-36-16,-30-34-9 16,30 34-31-16,0 0 2 0,0 0-24 15,-54 22 8-15,16 3-14 16,38-25-3-16,-38 52-9 0,16-10 0 16,6-3 11-16,16-39-15 15,-15 43-19-15,15-5-102 0,0-38-95 16,23 39-174-16,-23-39-446 15</inkml:trace>
  <inkml:trace contextRef="#ctx0" brushRef="#br0" timeOffset="6492">2208 574 2121 0,'-8'-51'316'0,"1"16"21"0,7 35-57 16,0 0-104-16,0 0-8 16,0 0 11-16,0 0-48 15,15 64-53-15,0 5-41 16,0 4-11-16,1-5-13 0,-1 1-17 15,0-5-35-15,0 0-214 16,-7-8-220-16,-8-1-505 0</inkml:trace>
  <inkml:trace contextRef="#ctx0" brushRef="#br0" timeOffset="7467">1812 1455 2735 0,'-30'-47'235'15,"-1"-4"-70"-15,1-1-57 0,15-3-62 16,7-5-13-16,8-4-23 16,8 0 3-16,15-1-13 0,-1 10 0 15,9 12 0-15,-31 43-7 16,45-30 9-16,1 22-13 15,-15 20 21-15,-31-12-16 0,30 65 6 16,-15-1 3-16,-22-4 6 16,-9-1-14-16,-6 1 24 15,-17-8-35-15,-6-10 24 0,-8-7-16 16,-8-10 13-16,7-3-9 16,1-14-15-16,0-8-5 0,53 0-22 15,-61-17 5-15,15-8 2 16,46 25-7-16,-30-60 37 0,7 4-24 15,8 13 33-15,15 43-11 16,0-43 16-16,0 43-15 16,0 0 21-16,0 0-7 0,0 0 25 15,0 0-15-15,8 60 15 16,-8-8-17-16,-8-10 10 16,8-42-16-16,-31 56 2 0,31-56-11 15,-53 51 3-15,8-21 9 16,14-13-14-16,-7-17 14 0,38 0-24 15,-46-17 24-15,8-13-4 16,8-4-16-16,0-17 23 16,14-13-19-16,-7-18 15 0,8-16-15 15,-8-13 11-15,8-5-16 16,0 14 21-16,0 16-9 0,7 18 3 16,8 21-10-16,0 47-1 15,0 0 17-15,0 0-18 16,8 55 15-16,7 14-20 0,0 16 19 15,8 9-9-15,0-4 4 16,7 4-4-16,1-4 8 0,-1-9-4 16,-7-8 3-16,0-9 11 15,-8-17-14-15,-7-4 10 16,-16-9-8-16,8-34 8 0,-30 35-10 16,-8-10 2-16,-16-8-2 15,1-4-8-15,0 0 20 0,0-9-12 16,7 5 5-16,0-5-5 15,8 5 0-15,38-9-3 0,-38 21 3 16,38-21 6-16,-38 34-12 16,38-34 19-16,-23 56-13 15,23-5 17-15,0 1 3 16,0-1 5-16,8 4 2 0,-1 1-9 16,-7-5 34-16,-7 5 3 15,-16-9 22-15,0-4-43 0,23-43 1 16,-61 47-18-16,-7-13 76 15,-1-12 20-15,1-10 28 0,7-16 23 16,-7-9-31-16,14-8 5 16,1-18-36-16,15-3-26 0,8-14-17 15,14-4-24-15,16-8 5 16,16-5-40-16,14 4 7 16,16 5-14-16,7 0-6 15,8 13-162-15,0 8-161 0,7 9-73 16,-7 4-92-16,15 8-275 15,0 10-219-15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3:15.01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0 575 594 0,'0'0'162'16,"0"0"8"-16,0 0 38 0,53 5-2 15,0-5-7 1,1 4 23-16,-1 0 8 0,0 0-10 16,16 1-44-16,-1 3-22 15,8-8 22-15,23 4-33 0,15-4-28 16,23-4-27-16,23-9-18 16,30-4-17-16,16 4-2 15,7-4-34-15,7 13 10 0,-7-5-18 16,0 5-9-16,-7 0 14 15,-16 4-19-15,0-4 10 0,-15-1-5 16,-15 5 0-16,-15 0 3 16,-16 0-11-16,-15 5 15 0,-7-5-7 15,-16 4-8 1,-7-4 21-16,-23 0-13 0,-1 4-4 16,-6-4 12-16,-54 0-16 15,53 0 8-15,-7 0 3 0,-46 0-3 16,45-4-6-16,-45 4 15 15,61-4-18-15,-15 4 9 0,-8-5 2 16,8 1-10-16,-46 4 15 16,53-8-2-16,0 3-5 15,-7 1 9-15,-46 4-4 0,45-4 14 16,-45 4 29-16,0 0-9 16,46 0-17-16,-46 0 8 15,0 0-20-15,46-5-5 16,-46 5 8-16,53-12-9 0,-53 12 10 15,46-9 12-15,-46 9 42 16,0 0 31-16,0 0-36 0,0 0-40 16,0 0 1-16,-23-43-11 15,-23 18-7-15,-22 3 8 0,-16 1-17 16,-15 8 3-16,-23 0 7 16,-7 0-14-16,-16 5 7 15,-7-5 11-15,-15 4-20 0,-8 1 12 16,-8-1 0-16,1 1 2 15,7 3 7-15,0 1-16 16,7 4 7-16,8 0-3 16,-15 9-6-16,8-1 14 0,7 1-16 15,8 4 1-15,15-1 12 16,15-3 3-16,8 0-13 0,15-1 1 16,16 1 4-16,14-5-4 15,8 9 1-15,8-9 13 0,53-4-16 16,-46 4 3-16,46-4 10 15,0 0-7-15,-45 0-10 16,45 0 16-16,0 0 0 0,0 0-19 16,0 0 13-16,0 0 0 15,0 0-15-15,0 0 21 0,0 0 6 16,0 0-16-16,0 0 1 16,0 0 11-16,0 0 2 15,0 0-18-15,0 0 11 16,-46 9-3-16,46-9-7 0,-53 0 7 15,7 0-5-15,0 0 22 16,1 0-22-16,-1 0 12 0,8 0-11 16,38 0-3-16,-68-9 20 15,-1 1-22-15,8-1-2 16,0 5 19-16,8-5-8 0,7-3-4 16,46 12-4-16,-53-9 17 15,53 9-17-15,0 0 5 16,-46 0 3-16,46 0 8 0,0 0-18 15,0 0 13-15,0 0-3 16,0 0-9-16,0 0 13 16,0 0-4-16,0 0-5 0,0 0 5 15,61-17-5-15,23-4 16 16,23-5-11-16,30 0 0 0,22 1 10 16,24-1-15-16,22 4 5 15,16 5 6-15,0 0-10 0,-1 4 9 16,-7 5-5-16,-15 8-7 15,0 8 7-15,-15 1-5 16,-8 8 17-16,-8 0-5 16,-7 5-16-16,-8-1 11 0,-15-8 5 15,-8 0-7-15,-15-5 0 16,-15-4 11-16,-7-4-18 16,-16 9 7-16,-15-13 5 0,-16-5-10 15,-45 9 11-15,54-4-6 16,-9 0-7-16,-45 4 13 0,53-5 3 15,-14 1-21-15,6 8 18 16,1-8-12-16,-8 8 6 0,-38-4 2 16,61-8-9-1,-16 4 13-15,-45 4 0 0,54-9-17 16,-54 9 24-16,45 0-13 16,-45 0 2-16,0 0-2 0,0 0 0 15,0 0 30-15,0 0-5 16,0 0 23-16,0 0 12 15,0 0-17-15,0 0 2 0,0 0-22 16,0 0-15-16,0 0 13 16,0 0-16-16,-68-43 15 0,22 18-1 15,46 25-7-15,-68-18-9 16,-1 6-3-16,1-1-9 0,-16 8 18 16,-22-3-9-1,-9 4-6-15,-29 8 14 0,-16-4-18 16,-23 8 10-16,-22 5 13 15,-16 0-13-15,-15 0 0 0,-22 4 0 16,-9-4-9-16,1 0 4 16,15-5 1-16,23 1 4 0,22-5 7 15,39 0-11-15,22-4 4 16,39 5 4-16,22-10-4 16,23 5 0-16,61 0-3 0,-38 0-4 15,38 0 11-15,0 0 8 16,0 0-26-16,0 0 5 0,0 0 16 15,0 0-7-15,0 0 13 16,61-8-3-16,23-1-19 16,22-4 9-16,39 1 6 15,38-10-11-15,22 5 12 0,16 0-12 16,22 0 0-16,8 4 17 16,0-4-5-16,8 4-14 0,-16 5-1 15,-7 3 15-15,-15 5-3 16,-31 0-8-16,-22 5 8 15,-24 3-4-15,-30 1 0 0,-30-5 9 16,-23 0-14-16,-23 1 14 16,-38-5-3-16,0 0-10 0,0 0 19 15,0 0-18-15,-53 0-4 16,-23 0 24-16,-8 0-28 16,-23 0 1-16,-14 4 10 15,-16-4-8-15,-8 0 0 0,-22 4 20 16,-8-4-18-16,7 4 10 15,1 1 4-15,7-5-11 0,16 0 3 16,7 0 4-16,15 0-17 16,15 0 13-16,16 0 2 15,23 0-11-15,22 0 12 0,46 0-7 16,0 0-16-16,0 0-11 16,0 0-185-16,0 0-149 0,0 0-277 15,46 17-541-15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3:17.17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632 226 843 0,'0'0'202'15,"-39"0"76"-15,39 0 8 0,0 0-8 16,0 0-49-16,0 0-21 16,0 0-14-16,0 0-24 0,0 0-41 15,0 0-10-15,0 0-41 16,0 0-10-16,0 0-16 16,0 0-6-16,0 0-15 0,-22-5-14 15,22 5-14-15,0 0 5 16,0 0 19-16,30 22 9 0,8-5 1 15,23 0-25-15,0-4 0 16,7 0-7-16,8-5-5 0,-7-4 6 16,-8-4-9-16,0 5 10 15,-8-10 0-15,-15 5-19 0,-38 0 25 16,0 0 9-16,38-4 19 0,-38 4-17 16,0 0-18-1,-38-34 2-15,-15 13-8 0,-23-1-3 16,-23 5 6-16,-8 0-9 0,-15 8 14 15,1-3-15-15,-9 3 10 16,9 5-7-16,14-1 4 0,16 1 0 16,22 4 0-16,16-4 0 15,53 4-13-15,-38 4 19 0,38-4 52 16,0 0-2-16,38 34-18 16,15-8-19-16,23 4 4 0,16-9-13 15,14 1-10-15,16-1 9 16,7-4-9-16,-7 0 7 15,0-4-17-15,0-4 15 0,-8-5-5 16,-8-4 4-16,-15-4-4 16,-14-5 0-16,-9-4 10 0,-15-4-10 15,-7-4 0-15,-46 21 8 0,30-34-13 16,-30 34 7-16,8-47-2 16,-23 17-3-16,15 30 8 0,-61-35-16 15,-15 14 21-15,-15 0-17 16,-1 12 7-16,-14 5 5 0,7 4-17 15,-8 0 20-15,16 4-16 16,0-4 14-16,22 0-15 0,24 4 4 16,6-4 2-16,39 0-13 15,0 0 24-15,0 0-8 0,61 9-3 16,23-5 9-16,23-8-11 16,14-5 9-16,1 1-4 15,7-1-5-15,1-4 11 0,-9 9-9 16,-6-9 7-16,-9 5-10 0,-15 3 14 15,-14-3-2-15,-17 4-6 16,-60 4 19-16,31-9-19 0,-31 9 0 16,0 0 7-16,-53-17-14 15,-24 4 7-15,-21 9 0 0,-17 4-3 16,-22 8 8-16,-15 1-14 16,-7 4 14-16,-9 0-11 0,1 4 3 15,15 0 8-15,7 0-5 16,16 0 0-16,30-4-10 15,15 0 16-15,31-9-21 0,7 5 15 16,46-9 2-16,0 0-9 16,61 8 15-16,38-4-12 0,38 1 13 15,15-5-9-15,15 4-6 0,8-4 15 16,-7-4-9-16,-1 4 0 16,-15 0 0-16,1 0-5 0,-24 0 15 15,-23-5-14-15,-14 5 4 16,-24 0 14-16,-15-4 78 0,-53 4-54 15,0 0-2-15,0 0-31 16,-60-38 11-16,-24 16-16 16,-15 5 0-16,-30 0 6 0,-16 4-16 15,-15 9 14-15,-15-5-4 16,-7 1-8-16,22 4 12 0,31 4-12 16,22-5 8-16,31 5-17 15,15 0 13-15,61 0 4 0,0 0-4 16,0 0 6-16,91 26-8 0,24-5 17 15,14-4-14-15,8 5 3 16,0-1 8-16,0 5-14 0,0-5 12 16,-8-4-9-16,-7-4 3 15,-23 4 3-15,-8-8-9 16,-15-1 12-16,-23-3-6 0,-7-1 45 16,-46-4 87-16,0 0-71 15,0 0-24-15,0 0-25 0,0 0-5 16,-68-21 5-16,-9 8-20 15,1 13 15-15,-7 8-4 0,7 9 0 16,-1 1-3-16,17 3-3 16,14 0-1-16,46-21 4 0,0 0 5 15,-30 43 14-15,30-43 5 16,22 34 23-16,16-12-26 0,8-5-3 16,15-13-15-16,-8-4 7 0,8 0-10 15,0 4 8-15,0-4-4 16,0 5-4-16,-16-1 15 15,-7-4-9-15,-38 0 18 0,46 4-10 16,-46-4 11-16,0 0 11 16,0 0 4-16,0 0-4 0,0 0-15 15,0 0 5-15,0 0-36 16,0 0 10-16,0 0 0 0,0 0 0 16,0 0 7-16,0 0-25 15,0 0-36-15,0 0-78 0,0 0-62 16,0 0-51-16,0 0-63 15,0 0-57-15,0 0-132 16,0 0-181-16,0 0-91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3:21.1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6125 2349 662 0,'0'0'172'0,"0"0"36"0,0 0 57 15,0 0 60-15,0 0-27 16,0 0-63-16,46-30-45 16,-46 30-37-16,0 0 1 0,0 0-32 15,-31-43-24-15,31 43-29 16,-53-42-9-16,-8 7-14 16,0 5-8-16,-7-8-8 0,-1-1 1 15,-7 1 1-15,-8-5-11 16,1-4-5-16,-16-9 8 0,8 1 8 15,-8-1-16-15,0 1-3 16,0-5-6-16,0 0-4 0,-8 0 6 16,8 4-9-16,-7 1 0 15,-1 3 7-15,-7 5-3 0,8 9-2 16,-8-1 8-16,7 9-6 16,1 0-4-16,7 1 3 15,7 7 2-15,-7 5-9 16,8 4 7-16,-8 5-3 0,8 3-3 15,-8 10-5-15,8-1-6 16,-8 0 14-16,7 5 7 0,1-1-7 16,7 9-6-16,1-8 11 15,-1 8 1-15,16-4-14 0,-9 4 3 16,9-4 11-16,7 8-6 16,-7-4-4-16,7 5 7 0,0-1 0 15,8 1-7-15,-1 7 1 16,1-3 3-16,7 4 12 15,-7 0-12-15,8 0 4 16,-9 0-4-16,9-4-3 0,-9 8 7 16,1-4-10-16,7 0 11 15,-7 4-14-15,-8-4 15 0,8 4-6 16,0-4 9-16,7-4-17 16,46-26 11-16,-61 38-7 0,61-38 21 15,-45 47-4-15,45-47 16 16,-46 52-10-16,46-52 4 0,-38 55-10 15,0-12 8-15,38-43 14 16,-38 51-19-16,38-51 4 0,-53 56-20 16,14-5 20-16,9-8-20 15,30-43 10-15,-46 60-10 0,8-13 10 16,38-47-10-16,-45 56 17 16,45-56-17-16,-38 60 17 15,7-13-9-15,31-47 16 0,-30 55-7 16,30-55 23-16,-15 77 11 15,-1-8-8-15,9-1-25 0,7-4 24 16,0 5 17-16,7-1 3 16,16 5-11-16,0 0-3 0,7 8 13 15,8 0-1-15,16 0 8 16,-1-4-34-16,15 5-3 0,9-5-31 16,-1-5 8-16,7 10 14 15,1-10-22-15,-8 1 15 0,0-9-18 16,8-4 10-1,0-4-14-15,7-9 16 0,0-4-9 16,16-1 5-16,-1-7-5 16,16-10 0-16,-8 1 4 0,23-9-8 15,-8-4 14-15,8-4-18 16,0-5 15-16,-7-4-7 0,-9 4 5 16,1-8-16-16,-8-5 20 15,1 1-16-15,-9-1 14 0,-7-4-15 16,0-4 10-16,-8-4 2 15,-7-1 4-15,0 1-12 16,-8 0 4-16,0-1 0 0,-15 5 13 16,7-4-23-16,-7-1 13 15,-8 5-3-15,8-4 13 0,-8-1-13 16,1 5 3-16,-9-4-6 16,9 0 7-16,-9-1-15 0,1-4 18 15,7 5-12-15,0-5 5 16,-7 1-8-16,7-1 17 0,1 0-12 15,-1-4 13-15,0 1-20 16,8-1 14-16,7 0-9 0,1 4 15 16,-1 0-18-16,-7 1 16 15,-15 3-8-15,-46 22 12 16,61-38-15-16,-61 38 9 16,53-52-16-16,-53 52 14 0,53-72-13 15,-22 8 18-15,14 4-18 16,-14-9 18-16,7 9-9 0,-8-4-5 15,1 9 10-15,-31 55-16 16,45-73 20-16,-7 13-21 0,-38 60 17 16,31-77-12-16,-8 21 15 15,-23 56-11-15,15-64-6 0,0 13 20 16,-15 51-14-16,8-60 3 16,-1 13-3-16,-7 47 9 15,0-60-15-15,0 60 16 0,-7-56-12 16,7 56 5-16,0 0-10 15,-31-55 10-15,31 55-8 0,-45-39 13 16,45 39-28-16,0 0 3 16,-46-38-30-16,46 38 1 0,0 0-16 15,0 0-18-15,-46-47-28 16,46 47-17-16,-22-52-78 0,14 14-64 16,8 38-156-16,0-56-224 15,0 9-196-15</inkml:trace>
  <inkml:trace contextRef="#ctx0" brushRef="#br0" timeOffset="2216">5813 1968 1205 0,'0'0'251'0,"-61"-12"59"16,61 12-13-16,0 0-49 15,0 0-68-15,-15-48-38 0,23 6-34 16,14-1 16-16,24 4-46 16,15-12-13-16,15-5-15 0,8-3-9 15,22-14-23-15,8-4 13 16,23-9-15-16,8-4-21 0,15 1 9 15,15-5-12-15,15-9 13 16,23 0-15-16,8-4 10 16,7 9-5-16,0 4 5 0,-7 21-8 15,-8-4 8-15,0 13 0 16,7 17-13-16,1 4 23 0,7 13-10 16,16 0 3-16,15 4-9 15,15 9 6-15,15 0 0 0,15 0 4 16,23 4-12-16,0-4 15 15,23 4-11-15,8 5 10 16,15-5-15-16,-8 9 14 0,-15-1-13 16,-23 5 15-16,-7 0-13 15,-31 9 10-15,-23 0-12 0,-15 8 16 16,-22 0-15-16,-16 4 4 16,-16 1-1-16,-14 7-2 0,-23-3 15 15,-8 8-16-15,-15 1 14 16,-15 3-12-16,-23 1 5 0,0-1 0 15,-23 5 0-15,-8-5 9 16,-7 9-18-16,0-8 25 16,-8 8-21-16,8 0 15 0,-8 4-21 15,8 1 18-15,0 3-7 16,8 5 0-16,7 4 11 0,7 1-11 16,9 3 15-16,7 0-15 15,15 5 16-15,0 4-16 16,8 0 0-16,15 4 5 0,7 1 3 15,8-5-8-15,8 8-4 16,0-3 4-16,7 3 5 0,-7 1 4 16,-8 4-1-16,0-1-11 15,1 5 11-15,-17-4-17 16,1 4 9-16,-7 1 10 0,-1 3 3 16,-7 5-23-16,-8-1 13 15,-7 1-3-15,-9 0 7 0,-6-1-7 16,-9 9 38-16,-6-4-7 15,-9 5 0-15,-7 3-31 0,0 1 13 16,-8 3-20-16,-7-3 22 16,-1-5-22-16,1 0 12 0,-8-8-5 15,-8 0 0-15,9-9 10 16,-9-4-18-16,-7 0 20 0,0-5-19 16,7-4 13-16,-7 1-15 15,0-5 21-15,-8-5-12 16,0 1 3-16,-15 8-3 0,8-4 0 15,-8 0 2-15,0-4 8 16,0-4-10-16,0-5-5 16,-8 4 5-16,1-8 0 0,-9 4 6 15,1-4-6-15,-8 4 0 16,0 0-9-16,1 1 16 0,6-1-7 16,-6 0 2-16,-1 0-2 15,8 0 7-15,-8 5-17 0,0-1 10 16,8 5 0-16,-1 0-5 15,-6-5 11-15,-1 5-11 0,0 0 9 16,0-1-4-16,8 1 0 16,0 4 0-16,-1-4 2 15,1 4 5-15,0 0-13 0,7 4 6 16,-7 0 0-16,8 5 3 16,-9-1-14-16,9 5 20 0,-1 4-2 15,1 0 0-15,7 5-20 16,-16-5 24-16,9 9-22 0,-1-5 16 15,-7 5-12-15,7-5 24 16,1 9-10-16,-9-4 29 0,1 4-9 16,8 0-10-16,-16 4-1 15,15-9-12-15,-7 1 9 0,0-9-13 16,-8 0 6 0,8-8-16-16,-8-5 18 0,-8-8-15 15,1 0 15-15,-8-5-15 16,8-4 7-16,-16-4 5 0,46-60-9 15,-61 81 8-15,8-16-8 16,53-65 12-16,-92 77-3 0,16-18-18 16,0-7 10-16,8 3 11 15,-8-3-1-15,-8 3-7 0,8 1-9 16,0-5 13-16,7 5-16 16,1 0 19-16,7-1 6 0,0 1-19 15,0 8 6-15,0 0-3 16,1 5 3-16,6-1 0 15,-14 5 0-15,-1 4-5 0,1 0 14 16,-16 8-18-16,-7 5 11 16,0 0-8-16,-16 0 9 0,16 4-10 15,-8-4 16-15,0-5-18 16,15-8 9-16,8-8-3 0,0-1 10 16,0-12-13-16,15-5 11 15,0-4-14-15,0-4 21 0,8-5-24 16,-8 1 22-16,8 0-16 15,0-1 9-15,-8 1 5 16,0-5-14-16,8 4 1 16,-1 1 5-16,54-39-6 0,-68 51 16 15,68-51-19-15,-61 47 19 16,61-47-15-16,-61 43 15 0,61-43-22 16,-53 34 18-16,53-34-16 15,0 0 19-15,-61 34-17 0,61-34 16 16,-53 39-12-16,53-39 12 15,-61 47-14-15,61-47 1 0,-53 51 9 16,53-51-10-16,0 0 6 16,-61 47 7-16,61-47-14 15,0 0 10-15,0 0-9 0,-54 56 6 16,54-56 0-16,0 0 2 16,-45 51-5-16,45-51 3 0,0 0 0 15,0 0 4-15,-53 64-4 16,53-64 6-16,-38 47-11 0,38-47 10 15,0 0-8-15,0 0 3 16,0 0 12-16,0 0-12 0,-46 30 0 16,46-30-7-16,0 0 10 15,0 0-7-15,0 0 4 0,0 0-3 16,0 0 11-16,0 0-12 16,0 0 27-16,0 0-13 0,0 0 15 15,-53-17-1-15,53 17 15 16,0 0-1-16,0 0-26 15,0 0 5-15,0 0-25 16,0 0 14-16,-46-64-16 0,23 13-8 16,23-1-10-16,0 52 23 15,0-72-11-15,15 20 25 0,-15 52 0 16,0-47 28-16,0 47-18 16,0 0 25-16,0 0-12 0,0 0-1 15,0 0-24-15,0 0 17 16,0 0-7-16,0 0 5 0,0 0 20 15,0 0 9-15,-38 60-10 16,8-4-12-16,-1-1-12 16,1 5-11-16,7-8 0 0,-7-5 2 15,-1 0-13-15,31-47 10 16,-30 51-10-16,30-51 16 0,0 0-14 16,0 0 35-16,0 0 39 15,0 0-25-15,0 0-33 0,0 0-3 16,0 0-7-16,68-21 4 15,-7 4-12-15,0-9 11 0,-8 13-10 16,8-4-5-16,0 8-59 16,0 1-85-16,0 4-91 0,7 4-90 15,-7-5-201-15,8 5-443 16</inkml:trace>
  <inkml:trace contextRef="#ctx0" brushRef="#br0" timeOffset="3452">17203 13497 886 0,'31'-51'140'16,"-31"51"122"-16,0 0-20 16,0 0-63-16,-23-47-33 0,23 47 1 15,0 0 16-15,0 0 25 16,-53-47-17-16,53 47-32 0,-76-34-42 15,15 8-27-15,0 5-38 16,-8-1-18-16,-7-8-4 0,-15-4-8 16,-8 0 4-16,0 4 3 15,-7 8-7-15,-1-3-6 16,1 12-10-16,7 0 10 16,-8 5-5-16,16-1 9 0,0 5 0 15,15-1 4-15,-1 10 3 16,1-1-2-16,8 13-1 0,7 0-4 15,0 5 0-15,8 3 0 16,-8 1-7-16,8 0 3 0,-1 4 13 16,1-5-9-16,0 1 5 15,7-5-2-15,-7 5 8 0,7-9-3 16,1 0-1-16,-1-4-3 16,46-13 1-16,-61 21-10 15,16-3 2-15,45-18 0 16,-54 25-2-16,54-25 12 0,-53 30 5 15,53-30 18-15,-46 43 9 16,8-9-6-16,0 0 4 0,8 5-11 16,7-1-9-16,-7-3-7 15,7 3-2-15,0 1 2 16,0-5-10-16,23-34 0 0,-15 47 0 16,0-4-4-16,7-5 4 15,8-4 0-15,0 9 0 0,15 0 0 16,8 4 0-16,8 0 0 15,7 4 7-15,7-4 3 16,9 5-10-16,6-5 0 0,9-4-3 16,7-1 3-16,8 5-3 15,7-8 6-15,0-9-3 16,8 4-9-16,-15-4 22 0,7-9-20 16,-7 1 10-16,15-9 0 15,-8 4 1-15,0-4-11 0,1-5 15 16,-1 1-21-16,0-1 24 15,1-8-16-15,-9 0 9 0,9 5-7 16,-16-5 8-16,0 0-10 16,0-5 15-16,-8 5-17 0,1-4 12 15,7-5-5-15,0 1 3 16,0 4 4-16,8-1-14 16,-8-3 13-16,0 4 12 0,0-1-3 15,0 5 7-15,-15-4-22 16,0 4 10-16,-8 0-13 0,8 0 16 15,-15-4-8-15,-1-9 12 16,1-4-17-16,-8-9 10 0,0-4-14 16,0-13 8-16,0-12-7 15,0-18-3-15,0-8-4 0,-15-13-7 16,0-1 17-16,-8 1-8 16,-7 9 24-16,-16-1-16 0,-7 9 12 15,-8 5-12 1,-15 12 9-16,-8 4-9 0,-7 9 8 15,-8 8-29-15,0 5-21 16,1 9-81-16,-1-1-79 0,0-4-140 16,0 13-138-16,0-5-157 15,0 1-13-15</inkml:trace>
  <inkml:trace contextRef="#ctx0" brushRef="#br0" timeOffset="4644">7548 14956 921 0,'-15'30'347'15,"15"-30"52"-15,-16 34-14 16,16-34-71-16,0 0-55 0,0 0-38 15,-22 26-52-15,22-26-24 16,0 0-36-16,0 0-55 16,-31-4-30-16,31 4-17 0,-15-30-37 15,0-5-49-15,15-3-19 0,7-13-26 16,16-14 1-16,8-7 2 16,7-1 43-16,7 5 51 0,-7 12 17 15,0 13-12-15,0 18 12 0,0 16 73 16,0 13-1-16,1 22-4 15,-9 12 15-15,-7 9-28 0,0 5-18 16,-1-1 2-16,-6 0 15 0,-9 5-2 16,1-13-21-16,-8 0 6 15,0-43 4-15,-8 47 2 16,-15-5-17-16,23-42-7 0,-60 35 3 16,-1-14-1-16,-8-4-11 15,-7-4 0-15,-8-9-3 0,-7-4 7 16,7-4 2-16,-7-5-6 0,0-3-12 15,-1-10 17-15,16-3-5 16,0-1-14-16,8-8 7 0,22 4 7 16,8 8 0-16,38 22-5 0,-46-25 8 15,46 25-3-15,0 0-7 16,0 0-6-16,0 0 13 0,0 0 19 16,0 0-9-16,0 0-1 15,0 0 4-15,-30 34 29 0,0 4-1 16,-8 9-22-16,7-4 12 15,-7 0 5-15,-8 4-19 0,8 0-7 16,38-47 1-16,-38 60-3 0,16-9-8 16,22-51-7-16,-8 56 7 15,8-56 7-15,23 43-4 0,-23-43-3 16,45 30 0-16,-45-30 0 0,46 13 11 16,-46-13 2-16,0 0-18 15,0 0 2-15,0 0 5 0,30-48-2 16,-30 48 0-16,-7-59-3 0,-16-1 8 15,-7 4-5-15,-1-8-3 16,-7 0 0-16,0-13 8 16,0 4-5-16,0-8-11 0,0-1 11 15,8 5 10-15,-1 0 9 0,-7 5-13 16,15 3 3-16,0 9 1 16,1-4-17-16,-1 0-49 0,0 0-64 15,8 4-120-15,7-4-157 0,8 0-206 16,8 4-105-16</inkml:trace>
  <inkml:trace contextRef="#ctx0" brushRef="#br0" timeOffset="4825">6901 13540 1623 0,'61'-4'234'0,"15"-5"116"0,0-4 12 15,15-4-96-15,8-8-105 0,0 3-75 16,15-3-64-16,-15 3-128 16,-7 1-180-16,-16 8-249 0,-23 0-249 15</inkml:trace>
  <inkml:trace contextRef="#ctx0" brushRef="#br0" timeOffset="5672">5554 14635 717 0,'0'0'228'0,"0"0"100"15,0 0 57-15,38 5-15 16,-38-5-49-16,23 12-90 0,-23-12-38 16,31 26-26-16,-1 0-29 0,-30-26-32 15,30 42-21-15,-7 1-29 16,0 0-16-16,-8-9-10 0,-7 0-1 15,-8-34-11-15,0 48-8 0,-8-14 0 16,8-34-10-16,-38 38 0 16,0-4 0-16,8-12 0 0,-8-9 0 15,0-9-17-15,0-4-7 0,0-4-12 16,38 4-11-16,-46-30 2 16,16 0-12-16,-1-13-7 15,16-4 17-15,-8 0 1 0,8 4 25 16,-8 5 9-16,15-1 5 0,8 39 2 15,0 0-6-15,0 0 3 16,0 0 18-16,0 0 1 0,0 0 10 16,-38 39-2-16,16 8 8 0,22 4 1 15,0-12-1-15,7 12-7 16,8-4 0-16,1 0 13 0,-9 0 14 16,8-4-6-16,-7 0 8 0,-8-1-8 15,0-42-4-15,-23 60-8 16,-15-13-4-16,0-8-2 15,0-5 0-15,-8-8-17 0,-7-9 1 16,7-4 1-16,1-9-8 0,-8-4 20 16,15-9-17-16,-8-8 1 15,0-8 1-15,46 25-2 0,-45-65-3 16,7 1 9-16,15 4-7 0,0 5 6 16,15 3 21-16,8 5-9 15,0 0-16-15,15 9-4 0,1-1-3 16,-16 39-55-16,45-38-69 0,1 12-91 15,-8 13-141-15,-38 13-249 16,61-4-199-16</inkml:trace>
  <inkml:trace contextRef="#ctx0" brushRef="#br0" timeOffset="5841">5105 15735 1550 0,'76'0'250'0,"8"-9"-17"16,0-17-115-16,0-4-101 15,-1-8-256-15,9-9-226 0,-9-9-151 16</inkml:trace>
  <inkml:trace contextRef="#ctx0" brushRef="#br0" timeOffset="6047">6445 13579 1959 0,'-46'30'420'0,"-7"4"-23"0,-1 4-80 15,-14 5-127-15,-16 13-105 0,-7 12-29 16,-16 5-42-16,-14 8-48 15,-9 9-144-15,-22 4-216 16,0 4-267-16,-8-3-185 0</inkml:trace>
  <inkml:trace contextRef="#ctx0" brushRef="#br0" timeOffset="6368">3941 14661 2379 0,'0'0'321'0,"31"38"-10"15,-31-38-26-15,0 0-40 16,7 39-42-16,-7-39-55 0,0 34-21 16,0-34 33-16,0 0-1 15,0 0-12-15,0 0-18 0,0 0-46 16,0 0-25-16,-38-8-28 0,38 8-30 15,-30-35 0-15,7-16 5 16,8-13-3-16,7-13-35 0,1-9-17 16,7-8-2-16,-8 9-27 0,8 12-70 15,8 13-66-15,-1 13-75 16,-7 47-86-16,0 0-39 0,0 0-112 16,0 0-211-16,0 85-75 15</inkml:trace>
  <inkml:trace contextRef="#ctx0" brushRef="#br0" timeOffset="6521">3896 15226 1948 0,'0'0'322'0,"0"0"23"16,0 42-10-16,0-42-90 16,0 0-102-16,0 0-70 0,0 0-131 15,0 0-168-15,0 0-227 0,0 0-291 16,0 0-146-16</inkml:trace>
  <inkml:trace contextRef="#ctx0" brushRef="#br0" timeOffset="6892">3051 14413 2479 0,'-15'47'279'15,"0"4"18"-15,-8 5 9 0,7-5-35 16,-6-4-111-16,-16 5-72 16,-8-5-41-16,-7-5-28 0,-23-3-11 15,-8-1-4-15,-7-8 0 0,-8-13-4 16,7-4 0-16,-7-13 0 16,8-13-11-16,0-8-33 15,7-13-24-15,0-9-32 0,8-13 38 16,-7-3 28-16,22-1 25 0,8 8 6 15,7 14 28-15,46 38 10 16,0 0 1-16,0 0 9 0,-46-30 71 16,46 30 21-16,-45 38-43 0,-1 14-42 15,8 3-19-15,0 1-25 16,-8 8-1-16,1-8-74 0,-9-1-106 16,9-3-67-16,7-14-61 0,38-38-69 15,-54 39-184-15,54-39-203 16,0 0-12-16</inkml:trace>
  <inkml:trace contextRef="#ctx0" brushRef="#br0" timeOffset="7085">2138 13617 1957 0,'46'-13'311'0,"-1"5"30"16,1-1-13-16,0 1-45 0,-1 3-71 15,1 5-85-15,-1 0-64 16,-6 5-33-16,-1 7-14 16,-38-12-99-16,0 0-104 0,22 43-134 15,-22-43-270-15,-22 60-304 0</inkml:trace>
  <inkml:trace contextRef="#ctx0" brushRef="#br0" timeOffset="7272">0 14498 3272 0,'0'0'112'16,"0"0"-16"-16,0 0-38 15,0 0-34-15,0 0-121 0,7-42-191 16,-7 42-368-16,23-35-424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3:31.8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3513 616 1164 0,'-15'-51'400'0,"15"51"-54"16,0 0-98-16,0 0-70 16,0 0-41-16,0 51-1 0,-8-12-35 15,8-5-25-15,0-34-14 16,-22 39-17-16,22-39-9 15,-38 30-2-15,38-30-28 16,-46 8-13-16,8-8 3 0,38 0 4 16,-53-17 0-16,53 17 4 15,-31-26 1-15,31 26 1 0,-30-42-13 16,22-1 2-16,8 43 5 16,8-52-14-16,-8 52 0 15,0 0 3-15,0 0 19 0,0 0 1 16,0 0-9-16,0 0 2 15,0 0 18-15,0 0 13 16,0 0 38-16,7 39 15 0,-7-39 32 16,-7 47 20-16,-8-8 1 15,-8-1-29-15,23-38 3 16,-46 43-22-16,8-13-53 0,-8-9 6 16,-7-4-25-16,0-4-16 15,-8-9 2-15,-8-4-3 0,9-8 8 16,-16-5-16-16,7-4 9 15,-7-5-24-15,15 1-20 16,0-9-17-16,8 4-35 0,7 1-28 16,46 25-112-16,0 0-128 15,0 0-267-15,0 0-162 16</inkml:trace>
  <inkml:trace contextRef="#ctx0" brushRef="#br0" timeOffset="165">2950 1202 2184 0,'46'5'350'0,"7"-10"-96"0,0-3-132 16,1-5-50-16,7-4-89 16,-8-4-185-16,-53 21-287 15,68-43-277-15</inkml:trace>
  <inkml:trace contextRef="#ctx0" brushRef="#br0" timeOffset="420">3993 0 1929 0,'0'0'506'0,"0"0"-86"0,0 0-110 16,0 0-75 0,-54 13-40-16,-7 9-50 0,8-5-45 15,-15 8-42-15,-8 5-23 16,-8 5-21-16,-15 7-18 0,15-3-89 16,-22 8-133-16,-1-9-134 15,-7 5-192-15,0-4-327 0</inkml:trace>
  <inkml:trace contextRef="#ctx0" brushRef="#br0" timeOffset="936">1550 437 1538 0,'23'51'349'0,"-23"-51"-60"16,0 0-44-16,15 51-52 0,-15-51-37 16,0 0-27-16,8 47-19 15,-8-47-20-15,0 0-3 0,-23 43-21 16,23-43-7-16,0 0-4 16,0 0 4-16,-46 26 4 15,46-26-8-15,0 0-8 0,0 0-1 16,-61-21-7-16,61 21 0 15,-45-48 1-15,7 1-9 16,15 0-3-16,-7 5 9 0,7-5-9 16,0 4-9-16,23 43-9 15,-38-47-10-15,38 47 5 0,-31-52-5 16,31 52 0-16,-38-55-4 16,38 55-64-16,-45-47-53 0,45 47-52 15,-38-47-92-15,38 47-170 16,0 0-267-16,-23-52-129 0</inkml:trace>
  <inkml:trace contextRef="#ctx0" brushRef="#br0" timeOffset="1132">1725 35 2016 0,'53'4'407'0,"1"0"-81"16,7 0-130-16,-1 1-98 0,1-1-49 16,8-4-37-16,-16 0-124 15,-15-4-207-15,-38 4-323 0,0 0-229 16</inkml:trace>
  <inkml:trace contextRef="#ctx0" brushRef="#br0" timeOffset="1660">789 411 1682 0,'0'0'320'0,"0"0"-22"16,0 0-63-16,0 0-41 0,0 0-27 15,0 0-29-15,0 0 0 16,0 0-26-16,0 0-27 16,8 60-3-16,-8-60-27 0,-23 60-26 15,-15-22-20-15,0-8 2 16,-15-13-6-16,-8-4-10 16,0-4-12-16,0-9-4 0,0 0 10 15,8-13 1-15,53 13-3 16,-53-34-7-16,53 34-5 0,-31-47-19 15,31 47 13-15,-7-47 7 16,7 47 14-16,0 0-6 0,0 0 8 16,45-39 0-16,-45 39 12 15,0 0 11-15,0 0-8 16,0 0-11-16,31 47 14 0,-39 0 16 16,-15 5 20-16,-22 3-8 15,-9 1 2-15,1 4-1 0,0-5 4 16,7 1 22-16,16-9-3 15,7-4-1-15,23 4 0 0,0-47 6 16,38 51 3-16,8-12-23 16,15-14-23-16,15 1-17 0,15-9-7 15,0 0 0-15,8-8 0 16,0-5-99-16,-8-8-114 16,1-1-144-16,-16-7-218 15,-8-5-412-15</inkml:trace>
  <inkml:trace contextRef="#ctx0" brushRef="#br0" timeOffset="1849">805 929 2636 0,'0'0'411'0,"-46"0"8"0,46 0-74 16,0 0-144-16,0 0-113 15,0 0-35-15,0 0-74 0,0 0-231 16,0 0-256 0,0 0-640-16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3:34.6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1404 116 892 0,'0'0'269'0,"0"0"86"0,0 0-48 16,0 0-49-16,0 0-12 15,0 0-39-15,0 0-43 16,15 55-43-16,-15-55-27 16,0 47-13-16,0-47-29 0,-22 47-14 15,22-47-23-15,0 0-9 16,-54 47 6-16,9-21-38 15,45-26 10-15,-54 9-25 0,54-9-9 16,0 0-25-16,-45-18 18 16,45 18-27-16,0 0 34 0,-31-51-9 15,24 13 23-15,7 38 18 16,0 0 9-16,-8-43 6 16,8 43-11-16,0 0 40 0,0 0 50 15,0 0 12-15,0 0 17 16,-53 43-4-16,15-1-6 15,38-42-1-15,-69 56-34 16,16-13-4-16,7-13-15 0,1-13 39 16,45-17 7-16,-54 13 14 15,54-13-7-15,0 0-18 0,-53-17-7 16,53 17-17-16,-30-43 0 16,7 0-32-16,0-4-1 15,8-4-12-15,0-5-7 0,7 0 0 16,0 5-9-16,1 8 12 15,7 43-41-15,-15-34-102 16,15 34-108-16,0 0-143 16,0 0-222-16,0 0-306 0</inkml:trace>
  <inkml:trace contextRef="#ctx0" brushRef="#br0" timeOffset="193">1145 689 2201 0,'0'0'467'0,"46"25"-26"16,-46-25-58-16,46 18-45 15,-46-18-38-15,0 0-103 16,0 0-69-16,45 4-73 16,-45-4-109-16,0 0-184 0,0 0-157 15,0 0-149-15,16-51-486 16</inkml:trace>
  <inkml:trace contextRef="#ctx0" brushRef="#br0" timeOffset="401">1130 39 2662 0,'0'0'352'0,"0"0"-28"0,0 0-112 16,0 0-99-16,0 0-50 16,0 0-35-16,0 0-100 0,0 0-158 15,0 0-187-15,0 0-402 16,0 0-202-16</inkml:trace>
  <inkml:trace contextRef="#ctx0" brushRef="#br0" timeOffset="756">232 240 2184 0,'46'-5'322'0,"0"5"-83"15,-46 0-94-15,45 0-68 16,-45 0-31-16,0 0-17 0,0 0 2 15,0 0-19-15,0 0 1 16,0 0-5-16,0 0-12 0,0 0 4 16,0 0-4-16,0 0-1 15,-53-8 16-15,7 8 27 0,46 0 22 16,-53 8 11 0,53-8 25-16,-61 39 24 0,23 12-9 15,0 9 13-15,8 4-23 16,7 5-33-16,8 3-30 0,7 1-20 15,1 0-13-15,14-5-5 16,1-8-26-16,7-4-137 0,-7-9-141 16,-8-47-218-16,0 0-459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3:36.8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12455 1416 1729 0,'0'0'378'16,"0"0"-20"-16,38 30-115 0,-38-30-62 15,39 4-62-15,-9-8-41 16,-30 4-52-16,46-30 2 0,-16 0-25 16,-30 30 12-16,46-60-27 15,-16 4 27-15,1 1-21 16,-1-1 8-16,-15-8-26 0,8-4 24 16,0 8-18-16,-8 13 25 15,0 8-16-15,-15 39 4 0,0 0 8 16,0 0-7-1,0 0 12-15,0 0-13 0,46 13 36 16,-46-13 3-16,30 56 19 16,1-5-5-16,-8 0 9 0,-1-4-19 15,-22-47-10-15,31 56-16 16,-31-56 4-16,30 38-12 16,-30-38 12-16,0 0-16 0,0 0 11 15,38 13-17-15,-38-13 6 16,46-34-7-16,-16-9 14 0,1-12-16 15,7-10 5-15,-8-7 4 16,-7 3-7-16,8 9 13 16,-16 13-11-16,0 13-2 15,-15 34 7-15,0 0 3 0,0 0 38 16,0 0 0-16,0 0 8 16,15 60-20-16,1 0 4 15,-1-5-15-15,0 1-18 0,0-5 5 16,16-4-59-16,-31-47-128 15,0 0-142-15,53 48-234 0,-53-48-249 16,61 25 17-16</inkml:trace>
  <inkml:trace contextRef="#ctx0" brushRef="#br0" timeOffset="348">13825 958 1744 0,'0'0'350'0,"0"0"-22"16,0 0-74-16,0 0-85 0,0 0-29 16,15 51-61-16,-15-51-16 15,0 0-33-15,31 52-8 16,-31-52-18-16,0 0 9 0,38 30-22 16,-38-30 13-16,0 0-4 15,0 0-7-15,0 0-20 16,45-43 5-16,-45 43 0 15,16-60 7-15,-16 9 10 0,0 51 5 16,-16-47 0-16,16 47-11 16,0 0 26-16,0 0 13 0,0 0 18 15,-60 12-39-15,60-12 7 16,0 0-14-16,-54 60 0 16,54-60-19-16,-30 60-54 0,30-60-146 15,0 0-160-15,0 0-178 16,0 0-90-16,0 0 28 0</inkml:trace>
  <inkml:trace contextRef="#ctx0" brushRef="#br0" timeOffset="757">14251 577 1560 0,'0'0'372'0,"0"0"-10"15,0 0-97-15,23 47-22 16,-15 5-52-16,-1 8-25 0,1 8-26 16,-1 5-7-16,1 4-17 15,0 4-12-15,7 0-30 16,-8 1 5-16,9-10-17 16,-9-7-40-16,1-6 0 0,-8-12-14 15,0-47-3-15,0 0 11 16,0 0-16-16,0 0 0 0,0 0-6 15,0 0 6-15,0 0-3 16,23-42 0-16,0-18-6 16,-1-9-14-16,1 1 6 0,8 4 6 15,-1 12 0-15,-30 52 11 16,38-47-8-16,-38 47 13 0,53-17-12 16,-53 17 3-1,54 26 15-15,-16 4-11 0,0 13 7 16,-8-1-7-16,-30-42-3 15,31 65-113-15,-1-23-118 0,-30-42-160 16,0 0-293-16,30 52-216 16</inkml:trace>
  <inkml:trace contextRef="#ctx0" brushRef="#br0" timeOffset="1237">15309 1031 1306 0,'0'-47'362'0,"-8"4"-36"0,8 43-58 16,-15-51-9-16,0 12-61 15,15 39-24-15,0 0-76 16,-31-34-18-16,31 34-7 0,-45 0 24 16,45 0-5-16,-54 38 9 15,16 5-8-15,0 13-3 0,23 4-42 16,-8 0-2-16,16-1-23 15,-1-7-2-15,8-1-8 16,15-8-13-16,0-9 15 0,-15-34-24 16,31 34 13-16,7-17-18 15,-8-12-4-15,1-14-36 0,7-4 7 16,-38 13-6-16,53-51 11 16,-7-5 1-16,-1-8 27 15,-14-8-12-15,7-5 36 16,-15 8-28-16,-8 13 24 0,0 9 28 15,0 13 10-15,-15 34-9 16,0 0-10-16,0 0 53 16,0 0 7-16,-22 47 5 0,-1 5-33 15,15 3-16-15,8-3-18 16,8 3-11-16,7-4-4 0,15-3-14 16,1 3 6-16,-31-51-57 15,53 55-89-15,-7-16-106 16,-46-39-98-16,45 26-222 15,-45-26-272-15,46 0-6 16</inkml:trace>
  <inkml:trace contextRef="#ctx0" brushRef="#br0" timeOffset="1696">15895 821 1380 0,'0'0'329'0,"0"0"-20"0,0 0-38 16,0 0-48 0,0 0-92-16,38-17-27 0,-38 17-71 15,61-13 4-15,-23 5-27 16,-38 8 6-16,45-13-27 0,-45 13 24 16,46-22-26-16,-46 22 33 15,0 0-29-15,38-42 15 16,-15 7-10-16,-23 5 12 0,0 30-22 15,-8-34 20-15,8 34-27 16,0 0 31-16,-45-17 1 0,45 17 3 16,-46 9 3-16,0 4 34 15,46-13 13-15,0 0-13 16,-38 47-3-16,15-5 12 16,23-42 16-16,0 56 17 0,16-9-13 15,-1-4 14-15,8 8 3 16,7 5-17-16,-7-5 13 15,0 9 10-15,0-4-24 0,-16-5-10 16,1-4-13-16,-16 4-25 16,-7-8-11-16,15-43-20 0,-38 47-3 15,38-47-99-15,-53 34-77 16,53-34-66-16,-54 18-68 0,54-18-120 16,0 0-246-16,0 0-121 15</inkml:trace>
  <inkml:trace contextRef="#ctx0" brushRef="#br0" timeOffset="2116">16336 988 1470 0,'0'0'383'0,"61"-4"-66"15,-61 4-119-15,45-5-90 16,-45 5-42-16,54-8-32 15,-54 8-19-15,61-21-10 0,-61 21 5 16,45-35-3-16,-45 35-7 16,46-42 14-16,-46 42-25 15,30-48 5-15,-30 48 9 16,8-42-3-16,-8 42 5 0,0 0-5 16,0 0 0-16,0 0 7 15,-53-22-7-15,-1 22 4 0,1 13 16 16,-8 9 35-16,8 7 34 15,0 6-1-15,53-35-8 0,-61 64 12 16,23-9-13-16,15-3-1 16,15-1 4-16,1 0-25 15,22-3-18-15,-15-48 7 16,30 55-7-16,9-12-16 0,6-17 5 16,1-5-36-16,-1-12 4 15,1-5-9-15,0-8-64 16,-46 4-90-16,53-22-127 0,-53 22-153 15,53-47-270-15,-15-9 15 16</inkml:trace>
  <inkml:trace contextRef="#ctx0" brushRef="#br0" timeOffset="2589">16823 445 1420 0,'-15'-47'407'0,"15"47"-70"16,0 0-33-16,0 0-35 16,0 0-27-16,0 0-37 0,7 64-5 15,9 0-18-15,6 9-17 16,1-5-4-16,0 5-39 0,0 0-22 16,7 4-40-16,-15 0-22 15,1-9-10-15,-9-4-12 16,1-8-1-16,-8-9-10 0,0-47 10 15,-15 47-12-15,15-47 9 16,0 0 0-16,0 0-7 16,0 0-3-16,0 0 0 0,0 0-9 15,0 0-4-15,-16-56 2 16,16-8 6-16,16-4-10 16,7 4-2-16,15-1 2 0,0 14 7 15,-8 8 9-15,-30 43-8 16,53-34 5-16,-7 26 0 0,-46 8 2 15,46 34-2-15,-46-34 5 16,45 72 7-16,-22-7-12 0,-15-1 19 16,-8-9 8-16,-8-3-14 15,-15-5-8-15,-7 0-5 0,30-47 7 16,-69 55-89-16,8-12-140 16,-15-17-89-16,0 0-76 15,-15-9-169-15,-16-4-283 16,1-5-89-16</inkml:trace>
  <inkml:trace contextRef="#ctx0" brushRef="#br0" timeOffset="3280">11900 736 500 0,'0'0'120'0,"0"0"38"15,0 0-26-15,0 0-9 0,0 0-22 16,0 0 69-16,0 0 54 15,0 0 55-15,0 0-19 16,0 0-15-16,0 0-21 0,0 0-11 16,0 0 1-16,38-9 2 15,-38 9-21-15,0 0 10 0,53 43-18 16,-53-43-23-16,46 51-3 16,-16 1 22-16,-30-52 14 15,0 77-21-15,-7-13-38 16,-16-13-59-16,-15 5-28 0,-15-5-22 15,-1-4-46-15,-14 0-198 16,7-13-126-16,-7-4-39 16,-1-4-15-16,8-9-105 0,8-8-304 15,53-9-122-15</inkml:trace>
  <inkml:trace contextRef="#ctx0" brushRef="#br0" timeOffset="3481">11626 950 1881 0,'0'0'483'15,"0"0"-53"-15,0 0-76 0,0 0-61 16,-38 55-85-16,-8 1-86 16,1-1-52-16,-9-3-38 0,-6-5-74 15,6 0-117-15,-7-13-114 16,61-34-163-16,-68 39-300 15,15-14-170-15</inkml:trace>
  <inkml:trace contextRef="#ctx0" brushRef="#br0" timeOffset="3913">11139 761 1794 0,'0'0'373'0,"0"0"-26"16,0 0-95-16,0 52-84 16,0-52-66-16,-15 51-54 15,15-51-25-15,-15 60-5 0,15-60-7 16,0 0-8-16,-38 55 15 16,38-55-34-16,0 0-40 15,0 0-52-15,-61 22-16 16,61-22-14-16,0 0 47 0,0 0 54 15,-54-26 12-15,54 26 19 16,-45-21 16-16,45 21-3 0,-46-22 45 16,46 22 31-16,-53-4 45 15,0 13 9-15,-1-1 25 16,-14 5-8-16,-8 4-13 0,-8 0-15 16,-22-4-3-16,-24 0-6 15,-14 4-37-15,-16-8-26 0,8-9-25 16,0-9 0-16,7-4-10 15,16 0-16-15,14-4 3 16,24-8-6-16,15 3-42 16,8-3-115-16,14-1-115 0,54 26-194 15,-45-39-406-15,45 39-199 16</inkml:trace>
  <inkml:trace contextRef="#ctx0" brushRef="#br0" timeOffset="4094">9541 667 2177 0,'69'-8'422'16,"7"-1"-123"-16,8-8-120 0,7 4-90 16,0-4-35-1,0 0-96-15,-14 4-215 0,-17 0-323 16,-14 5-355-16</inkml:trace>
  <inkml:trace contextRef="#ctx0" brushRef="#br0" timeOffset="4448">8461 689 2401 0,'38'29'261'16,"-38"-29"-73"-16,61 30-39 15,-23-8-53-15,-38-22-55 0,0 0-18 16,45 26 0-16,-45-26-5 16,0 0-10-16,0 0 4 0,0 0-1 15,-30 47 7-15,30-47 8 16,-69 42 23-16,1-3 6 0,0-1-7 15,-1 1 17-15,-7 4-2 16,0 4-1-16,0 4 14 16,0 0-19-16,0 1-33 15,7-1-5-15,1-8-5 0,-8 0-14 16,15-13-51-16,0-5-124 16,15-12-151-16,1-4-301 0,45-9-337 15</inkml:trace>
  <inkml:trace contextRef="#ctx0" brushRef="#br0" timeOffset="4677">9351 0 2211 0,'0'0'382'15,"8"34"-60"-15,-39 9-87 0,-14 12-75 16,-32 5-60-16,-6 4-41 16,-16 1-35-16,-23-1-1 0,0 4-81 15,-7-8-112-15,-8 0-122 16,0-4-294-16,0-9-256 0</inkml:trace>
  <inkml:trace contextRef="#ctx0" brushRef="#br0" timeOffset="4917">7647 560 2221 0,'45'34'449'15,"1"-4"-61"-15,-46-30-102 0,53 52-66 16,-15-10-74-16,-7 1-59 15,-31-43-32-15,7 60-32 16,-7-17 1-16,-23 8-24 16,-7-4-115-16,-23 5-92 0,-16-5-109 15,-14-9-149-15,-9-4-210 16,-7-8-116-16</inkml:trace>
  <inkml:trace contextRef="#ctx0" brushRef="#br0" timeOffset="5401">6947 248 1157 0,'45'8'344'0,"-45"-8"82"0,0 0-84 16,0 0-105-16,0 0-95 15,0 0-81-15,0 0-2 0,0 0-3 16,-45 22 1-16,-9 4-17 16,1 12 27-16,0 9 0 15,0 9-11-15,7-1 10 0,15 1-27 16,1 4 11-16,15-5-22 16,15-3-12-16,0-5-10 15,15-4-6-15,-15-43 15 0,0 0-15 16,23 47 0-16,-23-47 13 15,0 0-13-15,0 0 4 0,0 0-9 16,0 0 9-16,0 0 1 16,0 0-17-16,-46-35 17 15,46 35-5-15,-61-38 6 0,23 12 47 16,38 26 6-16,-45-17 9 16,45 17-10-16,-46 17 36 0,46-17 17 15,-53 56-23-15,22 0-18 16,16 3-33-16,0 1-7 0,22 4-24 15,1-4 5-15,7-8-15 16,8-5-98-16,-23-47-144 0,46 51-134 16,-46-51-213-16,53 39-346 15</inkml:trace>
  <inkml:trace contextRef="#ctx0" brushRef="#br0" timeOffset="5601">6832 1228 2454 0,'54'-26'433'0,"14"0"-75"16,8 5-89-16,0 8-134 16,8-4-65-16,-15 4-33 15,-9 0-112-15,-6 9-134 16,-54 4-192-16,0 0-424 0,0 0-238 15</inkml:trace>
  <inkml:trace contextRef="#ctx0" brushRef="#br0" timeOffset="5988">5463 646 2278 0,'23'51'294'0,"0"-4"-39"0,15 5-84 16,-16-1-74-16,-22-51-33 16,38 64-34-16,-38-64-10 0,31 60-6 15,-31-60-9-15,0 0-2 16,8 43 2-16,-8-43-5 15,0 0-6-15,0 0 2 0,-61 4 0 16,7-8 9-16,9-9 7 16,-9-4-4-16,9 4-1 15,45 13 37-15,-61-21 18 0,61 21 0 16,-46-9-19-16,46 9-22 16,0 0-4-16,0 0-12 15,0 0 4-15,-38 13-9 0,38-13-20 16,0 0 20-16,0 0-350 15,0 0-260-15,-30 51-315 0</inkml:trace>
  <inkml:trace contextRef="#ctx0" brushRef="#br0" timeOffset="6173">5387 1352 2404 0,'0'0'409'16,"0"0"-70"-16,0 0-125 16,0 0-105-16,0 0-55 0,0 0-52 15,0 0-136-15,0 0-218 16,0 0-535-16</inkml:trace>
  <inkml:trace contextRef="#ctx0" brushRef="#br0" timeOffset="6813">4390 1091 2634 0,'-15'-60'257'15,"7"-4"-47"-15,16-9-74 16,7 0-69-16,23-4-30 0,8 13-21 15,7 4-6-15,15 9-10 16,1 21-7-16,-1 13 14 16,-7 12-7-16,0 18 0 15,-23 13 30-15,0 17 0 0,-23 4 31 16,-7 4-5-16,-16 5-1 16,-14-5-6-16,-16 5-9 0,0-1-30 15,-23-8-8-15,-8-4-2 16,-7-9 4-16,0-8-10 0,0-9 17 15,0-8-11-15,7-9-3 16,16-5 3-16,7-16-4 0,46 21 4 16,-45-38-15-16,30-5 18 15,15 43-17-15,15-47 17 16,-15 47-13-16,0 0 10 16,53-30-7-16,-53 30 10 0,46 0 3 15,-46 0 14-15,0 0 37 16,0 64 3-16,-23-4 11 0,-15-5-30 15,-15-8-11-15,-8 1-21 16,0-6-5-16,-8-7 9 0,-7-10-18 16,15-3 9-16,8-10 2 15,8-12-50-15,45 0-21 0,0 0-31 16,-31-42 26-16,16-10 7 16,22 10 26-16,-7 42 19 15,23-52-6-15,-23 52 17 16,0 0 12-16,0 0 0 0,0 0 47 15,0 0-4-15,-7 64 3 16,-24 1-21-16,-7-1-13 0,-7-4-4 16,-1-5-34-16,0-8-92 15,1-13-123-15,45-34-107 0,-54 35-199 16,54-35-176-16,-53 8 84 16,53-8 122-16</inkml:trace>
  <inkml:trace contextRef="#ctx0" brushRef="#br0" timeOffset="6973">3416 1009 1789 0,'0'0'456'0,"0"0"-93"15,0 0-66-15,0 0-81 0,0 0-75 16,23 56-63-16,-23-56-39 16,0 68-10-16,0-68-63 15,-30 65-110-15,30-65-201 0,-46 60-200 16,46-60-204-16,-61 42 20 15</inkml:trace>
  <inkml:trace contextRef="#ctx0" brushRef="#br0" timeOffset="7216">3386 855 1878 0,'0'0'454'16,"0"0"-76"-16,0 0-99 15,-76 47-102-15,0-8-33 0,-1-5-34 16,1-8-26-16,-15 0-30 16,-8-9-37-16,-7 0 6 0,-9-4-19 15,1-9-1-15,0 0 2 16,8-8-14-16,-8 4-49 0,7-9-14 16,16 1 11-16,15-5-105 15,22 0-169-15,54 13-249 0,0 0-208 16</inkml:trace>
  <inkml:trace contextRef="#ctx0" brushRef="#br0" timeOffset="7385">2397 667 1941 0,'30'-8'428'0,"-30"8"-70"16,53-18-130-16,-15-3-121 15,8-5-53-15,0 1-106 16,-1 3-212-16,-45 22-335 16,53-25-269-16</inkml:trace>
  <inkml:trace contextRef="#ctx0" brushRef="#br0" timeOffset="7621">1339 954 2360 0,'0'0'395'0,"-46"55"-60"16,8-3-87-16,8-1-116 16,-8 5-67-16,-8 4-19 15,-7 8-36-15,0-8 6 0,-16 0-67 16,8-5-54-16,8-8-89 15,7-12-138-15,46-35-210 16,0 0-279-16</inkml:trace>
  <inkml:trace contextRef="#ctx0" brushRef="#br0" timeOffset="7797">1286 599 2140 0,'0'0'317'0,"0"0"-89"16,0 0-108-16,0 0-81 15,0 0-94-15,0 0-219 0,0 0-295 16,0 0-202-16</inkml:trace>
  <inkml:trace contextRef="#ctx0" brushRef="#br0" timeOffset="8084">1035 778 1922 0,'-54'5'328'0,"54"-5"-38"16,-61 0-72-16,61 0-59 0,-68 17-20 15,15 4-13-15,53-21 25 16,-69 69 5-16,8 8-8 16,8 4-26-16,7 4-30 0,8 1-12 15,-7 0-44-15,-1 3-10 16,0 1-19-16,-7-4-18 16,-8-1-127-16,-15-3-122 0,8-10-106 15,-8-3-283-15,15-18-275 16</inkml:trace>
  <inkml:trace contextRef="#ctx0" brushRef="#br0" timeOffset="8625">692 1805 1166 0,'0'0'334'16,"-15"43"12"-16,15-43-38 16,0 0-46-16,0 0-56 15,0 0-51-15,68-13-63 0,1-8-43 16,-8-5-16-16,0 0-29 15,-1 1-48-15,-14 8-163 0,-46 17-287 16,0 0-281-16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5:00.5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6810 967 1015 0,'0'0'378'0,"0"0"-26"0,0 0-52 16,0 0-62-16,-45-17-74 15,45 17-54-15,0 0-25 0,0 0 54 16,0 0-40-16,0 0-50 16,53 38-3-16,8-4-11 15,0 0 2-15,7-4-14 0,-7 5-6 16,-8-5-10-16,-7-5-11 15,-8-3 19-15,-38-22-9 0,0 0 33 16,0 0-11-16,0 0-24 16,-8 38 2-16,-30-16-6 15,-15-10 0-15,-8-7-18 16,-7-1 4-16,-1-8 2 0,1-1 12 16,7 1-6-16,15 0 6 15,-7-5 4-15,53 9-1 0,-46-17 0 16,46 17 2-16,0 0 2 15,-53-26-4-15,53 26 17 0,0 0-7 16,0 0-9-16,0 0-4 16,0 0-8-16,0 0 8 15,0 0-9-15,0 0 23 0,15 39 6 16,8-1 7-16,8 1 6 16,-9 8 3-16,9 0 6 15,-8 4 13-15,-8 5 2 0,0-9 0 16,-15 0 1-16,0 0 13 15,-7-4-17-15,7-43-29 16,-54 60 8-16,-7-22-6 0,1-8-9 16,-9-8 2-16,1-9-13 15,-1-9-7-15,1-8-3 0,14-5-7 16,1-4-78-16,7-8-70 16,46 21-24-16,0 0-51 0,-60-64-110 15,37 17-177-15,23 47-232 16,7-56-6-16</inkml:trace>
  <inkml:trace contextRef="#ctx0" brushRef="#br0" timeOffset="193">6871 1942 1880 0,'46'30'359'0,"-46"-30"-111"16,0 0-109-16,0 0-73 16,0 0-32-16,0 0-157 0,0 0-287 15,0 0-269-15</inkml:trace>
  <inkml:trace contextRef="#ctx0" brushRef="#br0" timeOffset="592">5540 830 1596 0,'0'0'326'16,"53"17"-10"-16,-53-17-64 15,46 26-76-15,-46-26-37 0,0 0-18 16,30 51-18-16,-30-51-20 16,0 51-24-16,0-51-6 0,-23 52-10 15,23-52 7-15,0 0-9 16,-53 38-1-16,53-38 20 16,-46 9-3-16,46-9 6 0,-45-9-20 15,45 9-6-15,-46-47-16 16,8 0-2-16,0-17-19 15,0-13 0-15,7-17 0 0,-7-5 0 16,8 1 0-16,0 8-5 16,-8 9 9-16,7 17-96 15,1 12-77-15,-1 14-75 0,31 38-112 16,-45-26-141-16,45 26-208 16,0 0 10-16</inkml:trace>
  <inkml:trace contextRef="#ctx0" brushRef="#br0" timeOffset="787">5715 342 1775 0,'53'21'391'16,"-53"-21"-32"-16,0 0-107 0,0 0-115 15,46 13-73-15,-46-13-23 16,0 0-63-16,0 0-219 0,0 0-316 15,0 0-279-15</inkml:trace>
  <inkml:trace contextRef="#ctx0" brushRef="#br0" timeOffset="1256">4528 800 1494 0,'61'-39'294'0,"7"26"-2"15,-15 13-58-15,8 9-80 16,0 8-78-16,-8 9-32 0,-15-5-23 16,-38-21 1-16,0 0-12 15,0 0-19-15,31 43-13 16,-31-43-12-16,0 0-12 0,-69 38 1 15,9-20-7-15,-1-10 1 16,7-8-21-16,1-4 9 16,7-5-17-16,46 9 18 0,-53-25 32 15,53 25 30-15,0 0 28 16,0 0 44-16,0 0 21 16,-45-39 41-16,45 39-7 0,0 0-14 15,-54-21-27-15,1 21-37 16,0 0-28-16,-8 0-9 0,-8 8-7 15,-7-3 11-15,-7-5 17 16,-1 0 3-16,8 0 26 0,7 0-13 16,9 4-14-1,21 9-15-15,39-13-9 0,-45 30-11 16,45-30 15-16,-23 47-3 16,23-5 0-16,0-42-15 0,30 60-35 15,16-13-82-15,-8-8-137 16,-38-39-227-16,61 34-225 0</inkml:trace>
  <inkml:trace contextRef="#ctx0" brushRef="#br0" timeOffset="1521">2938 0 2674 0,'0'0'305'16,"15"55"-59"-16,0 14-64 0,8 12-25 16,0 9-75-16,7 0-49 15,-7 0-15-15,-8 0-110 0,-7-1-121 16,-16 1-196-16,0 0-214 15,-14 0-201-15</inkml:trace>
  <inkml:trace contextRef="#ctx0" brushRef="#br0" timeOffset="2519">2184 992 1782 0,'-45'-47'397'0,"-1"4"-62"16,8 1-42-16,15-1-124 0,15 0-70 16,8 43-54-1,16-60-18-15,22 17-15 0,-38 43-6 16,61-38 3-16,-8 25-15 16,-7 13 14-16,-1 9-14 0,-45-9 10 15,53 47-15-15,-53-47 15 16,46 64-8-16,-31-8-3 0,-7-9 18 15,-16 0-11-15,-30 0 9 16,-7-9-4-16,-16 1-2 16,-8-9-6-16,1-5 13 0,7-8-7 15,8-12 6-15,7-5-14 16,8-13 1-16,38 13-11 0,-46-43-14 16,23-8-16-16,8-5 4 15,8 1 14-15,7-1 6 16,0 0 21-16,0 9-11 15,0 47 7-15,0-43 18 0,0 43-14 16,0 0 38-16,0 0-7 16,0 0 15-16,-54 35-17 0,54-35 4 15,-53 64-20-15,15-4 13 16,8-13-12-16,30-47 8 16,-46 51 3-16,46-51 15 0,-38 43-29 15,38-43 13-15,0 0-24 16,-53 17 9-16,53-17-9 15,-54-4 4-15,54 4-16 0,-53-43 21 16,15-4-42-16,8-17-10 16,7-9-18-16,8-13 30 15,7-3 15-15,0 12 8 0,16 0-3 16,-8 21 11-16,15 13-6 16,-15 43 10-16,0 0-11 0,0 0 17 15,38-13-4-15,-38 13 21 16,46 47-17-16,-8 5 17 0,-8-1 12 15,-7 9-6-15,0-4 7 16,-8 8-14-16,-7-4 11 16,-8-5-8-16,0-3-2 15,-8-1 0-15,-15-4-6 0,23-47 4 16,-53 56-14-16,-8-18 0 16,-7-4-11-16,-1-8 11 0,-7 0-18 15,0-9 11-15,-8-4-8 16,8-1 4-16,0 6 0 15,15-10-4-15,8 9 13 0,53-17-9 16,-45 34 4-16,45-34-13 16,-23 52 34-16,15-1-28 0,23-4 11 15,16 5-19-15,7-1 14 16,7 0 10-16,-7 1-18 0,1-1 13 16,-17 4-12-16,-14-3 35 15,-23-1 3-15,-8 0 19 16,-23-3-2-16,-22-10 9 15,-1-8-3-15,-14-4 18 0,-1-14 0 16,-7-12 28-16,7-12-24 16,0-14 10-16,8-17-31 0,15-21-16 15,8-4-4-15,15-22-17 16,15 0-1-16,8-8-15 16,30-5-8-16,8-8-4 0,7-1-31 15,24-3-130-15,7-1-94 16,-1 9-99-16,1 1-110 0,-7 16-340 15,-16 8-218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5:05.6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64 613 0,'0'0'219'0,"-38"4"92"15,38-4-12-15,0 0-16 0,0 0-88 16,0 0-62-16,0 0-30 0,0 0 87 15,0 0 8-15,30 13-61 16,31-4-40-16,30-9-8 16,39 0 14-16,37-5 15 0,31 1-12 15,30 4-42-15,39-9-29 16,14 5 12-16,1 4-13 0,-1 4-3 16,-7 1-19-16,-15 8-5 0,-16-1 3 15,-7-3 1-15,-23 8-11 16,-15-4-4-16,-31-5 10 0,-14 1-9 15,-24 4-3-15,-30-5 6 0,-23 1-4 16,-15-1-5-16,-16-3 9 16,-45-5 3-16,38 4-20 15,-38-4 0-15,0 0-7 0,0 0-15 16,0 0 8-16,0 0 20 16,0 0-24-16,0 0-3 0,0 0 7 15,0 0-17-15,0 0-22 0,0 0 16 16,-38-17-1-16,38 17 5 15,-38-21-11-15,38 21-12 0,-45-26-1 16,45 26 44-16,-46-34 22 16,16 4-3-16,30 30-10 0,-46-26 33 15,46 26-12-15,-38-21-5 0,38 21 12 16,-38-17 28-16,38 17 24 16,0 0-6-16,0 0-7 15,-38-13-20-15,38 13-14 0,0 0-9 16,0 0 71-16,0 0 5 0,0 0-11 15,45 38-25-15,9-12 5 16,14-9-7-16,1 4-17 0,7-8 2 16,7-4-3-16,-6-1-14 15,-1 1-14-15,-23-9 12 0,-7 4 1 16,-8-4-8-16,-38 0 0 0,0 0 15 16,0 0 10-16,0 0-17 15,0 0 2-15,0 0 19 0,0 0 32 16,-54 30-5-16,1 4-3 0,-8 1 20 15,0 3-16-15,0 1-13 16,1-1 5-16,6 1-8 16,1-5-24-16,0-4-4 0,15 0-1 15,7-9-12-15,1-4-9 16,30-17-36-16,-31 13-124 0,31-13-135 16,0 0-219-16,0 0-334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13.53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201 0 496 0,'0'0'65'0,"0"0"-23"15,0 0 2-15,0 0 16 16,0 0 4-16,0 0-4 0,0 0 15 15,0 0 3-15,0 0-19 16,0 0 28-16,0 0 10 16,0 0 2-16,-19 40-49 0,-7-4 63 15,6 4-57-15,1-3 3 16,-1-1-6-16,14-3 21 16,-1-1 3-16,7-2 8 0,0-30 1 15,20 32 5-15,-20-32-49 16,39 29 3-16,0-14-13 0,6-8 0 15,0-10-18-15,1-8-14 16,-1 0 28-16,0-7-32 0,-6-1 28 16,0-6 12-16,0-4 17 15,-1 0-33-15,-12 0-9 0,0-1 16 16,-6 9 33-16,-20 21 21 16,0 0-30-16,0 0-2 0,0 0 3 15,0 0-29-15,0 0-16 16,0 0 8-16,0 0 9 0,-46 29-15 15,8 14-2-15,-8 8 29 16,-6 8 35-16,7-1-23 16,-7 7 3-16,1 4-16 0,-1-7-21 15,6 0-11-15,1-7-9 16,0-4 18-16,6-4-7 0,13-7-5 16,0-7-5-16,26-33-5 15,-26 36-109-15,26-36-208 0,0 0-212 16,0 0-131-16,0 0-32 15</inkml:trace>
  <inkml:trace contextRef="#ctx0" brushRef="#br0" timeOffset="859">1619 178 496 0,'0'0'151'0,"0"0"37"16,0 0-52-16,0 0-15 0,0 0-38 16,0 0-16-16,0 0 133 15,0 0-26-15,0 0-13 0,13 40-41 16,-13 0-19-16,-7 7-9 16,1-3 0-16,-1 0-19 0,-6-4-15 15,0-4 0-15,13-36-42 16,-26 44-8-16,26-44 17 15,0 0-31-15,-38 36 10 0,38-36-9 16,-39 22 16-16,39-22-5 16,0 0-39-16,0 0-6 0,0 0 1 15,-39-47 6-15,26-4-7 16,6 0 10-16,7 4 41 0,7 6-7 16,-7 41-17-16,6-40-6 15,-6 40 28-15,0 0-3 0,0 0-12 16,0 0 33-16,0 0 7 15,-32 19 16-15,32-19-26 16,-39 32-4-16,13-6-1 0,26-26 3 16,-39 25-4-16,7-10-26 15,32-15 7-15,-26 7 0 16,26-7 9-16,0 0 3 0,-32-18-33 16,32 18 12-16,-26-25 19 15,13-5 1-15,7 1-24 0,-1 0 2 16,7 29 28-16,-6-33-20 15,6 33-8-15,0 0 11 0,0 0 4 16,0 0 7-16,0 0-14 16,0 0 17-16,0 0 96 0,0 0-11 15,-13 44 14-15,13-4-17 16,0 4-1-16,0 7-13 16,6 0 4-16,1 3-7 0,-1 1-8 15,7-1-12-15,-7 1-7 16,1-8-18-16,6-3-10 0,-7-8 6 15,-6-36-9-15,7 48-8 16,-7-48-13-16,0 0 3 0,6 40 2 16,-6-40 3-16,0 0-8 15,0 0-3-15,0 0 3 0,0 0 7 16,0 0-7-16,0 0-17 16,0 0-91-16,0 0-82 0,0 0-132 15,0 0-223-15,0 0-249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5:08.4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5802 1886 1516 0,'0'0'351'0,"0"0"-14"15,0 0-71-15,0 0-70 16,0 0-43-16,0 0-69 0,-45-8-29 15,-1-1-31-15,8 5-5 16,0 0 3-16,38 4-5 0,-38-17 14 16,38 17-18-16,0 0 4 15,-8-43-22-15,24 9 0 0,-16 34-4 16,61-30-18 0,-8 8 5-16,0 18 22 0,-7 8-11 15,-1 13 4-15,1 0 3 16,-46-17-1-16,38 35 5 0,-38-35 19 15,15 47 26-15,-15-9 10 16,-23 1 14-16,-7-1-8 0,-23-4 33 16,-16 9 0-16,-7 4 0 15,-8 9-2-15,-7-1-35 16,0 1-32-16,0 4-10 0,-1-4-10 16,9-5-5-16,6-8 2 15,1-9 3-15,15-8-68 16,8-5-94-16,8-12-115 0,7-9-164 15,38 0-219-15,-46-30-141 16</inkml:trace>
  <inkml:trace contextRef="#ctx0" brushRef="#br0" timeOffset="309">5506 992 1950 0,'0'0'386'0,"0"0"-37"0,0 0-98 16,0 0-82-16,0 0-56 15,45-43-32-15,-45 43-37 0,0 0-27 16,38-47-21-16,-38 47 14 16,31-47-7-16,-31 47 4 0,30-47-11 15,-30 47 0-15,16-55 21 16,-16 55 38-16,15-43 5 0,-15 43-27 15,0 0-8-15,0 0-11 16,0 0-8-16,0 0-9 0,0 0 3 16,0 0-34-16,0 0-83 15,0 0-121-15,0 0-167 16,0 0-322-16,-15 47-115 0</inkml:trace>
  <inkml:trace contextRef="#ctx0" brushRef="#br0" timeOffset="580">4646 560 2491 0,'0'0'329'15,"0"56"-63"-15,8 12-79 0,7 14-72 16,8 12 38-16,15 17-34 16,0 0-60-16,7 5-31 0,9-1-16 15,-1-4-2-15,0-17-94 16,-7-8-101-16,-16-18-95 0,1-8-185 16,-9-17-291-16,-22-4-86 15</inkml:trace>
  <inkml:trace contextRef="#ctx0" brushRef="#br0" timeOffset="1112">4075 1933 1671 0,'-45'-12'400'0,"45"12"-80"16,0 0-98-16,-38-43-92 15,38 43-65-15,-8-60-20 0,16 4-24 16,14-8-21-16,16 4-3 16,8 5 5-16,7 3 17 0,1 14-28 15,6 8-8-15,9 17 21 16,-8 9-4-16,0 12-3 16,0 22-4-16,-16 0 7 0,-45-30 4 15,53 56-4-15,-14-9-3 16,-39-47-1-16,7 47 0 0,-7-47-1 15,-23 43 14-15,23-43 0 16,-76 38-9-16,0-16 18 0,-8-10-14 16,-7-3-4-16,0-5 15 15,-8-8-15-15,8-5 5 0,15 1-5 16,-1-9 18-16,17 4-9 16,14-4 27-16,46 17 31 15,-46-22 9-15,46 22-49 16,0 0-14-16,0 0-5 0,0 0 4 15,61-12 7-15,0 16 14 16,-15 17 12-16,-46-21 13 0,53 47 11 16,-53-47-11-16,30 52 12 15,-14-5-20-15,-24-5 2 0,8-42-11 16,-46 47-13-16,-15-17-18 16,8-4-18-16,-15-9-25 0,-1-4-69 15,1-13-78-15,-1 0-98 16,1-4-153-16,15-1-157 15,7-12-129-15</inkml:trace>
  <inkml:trace contextRef="#ctx0" brushRef="#br0" timeOffset="1308">3969 851 2321 0,'0'0'349'15,"0"0"1"-15,0 0-104 16,0 0-98-16,0 0-74 16,30-43-49-16,-30 43-25 0,0 0-103 15,0 0-130-15,0 0-157 16,0 0-257-16,0 0-109 0</inkml:trace>
  <inkml:trace contextRef="#ctx0" brushRef="#br0" timeOffset="1548">3406 560 1671 0,'7'-60'432'0,"-7"60"-5"0,0 0-107 15,0 0-127-15,0 0 4 16,0 0-61-16,0 0-45 15,0 77-40-15,16 0-32 0,6 5-2 16,-6-1-13-16,6 4-11 16,-6-3-159-16,6 3-139 0,-6-8-229 15,-9-4-262-15,1-9-74 16</inkml:trace>
  <inkml:trace contextRef="#ctx0" brushRef="#br0" timeOffset="2035">3018 1266 1934 0,'0'0'271'0,"68"17"-43"16,-68-17-31-16,46 30-55 15,-46-30-36-15,0 0-39 0,23 51-12 16,-23-51-23-16,-16 60-13 16,-22-17 2-16,-7-4-10 15,-9-9 0-15,-6-5 7 0,14-8-13 16,-7 5-8-16,53-22 15 16,-46 25-12-16,46-25 6 0,0 0 6 15,-46 47-6-15,46-47-6 16,-7 60 13-16,7-17-3 0,7-4-15 15,9-1 5-15,-16-38 32 16,7 39 10-16,-7-39 21 0,-7 42 23 16,7-42-23-16,-39 35-36 15,-6-14 8-15,-1-12 42 0,1-14 6 16,-1-8-23-16,8-8 3 16,-8-13-1-16,16-5-12 0,7-16-4 15,8-18-14 1,7-4-16-16,16-9-8 0,7 1 9 15,8-1-4-15,7 9-17 16,1 9-20-16,-1 4-106 0,0 12-128 16,-7 14-141-16,-23 38-195 15,16-47-261-15</inkml:trace>
  <inkml:trace contextRef="#ctx0" brushRef="#br0" timeOffset="2229">2584 616 2197 0,'8'-39'399'0,"-8"39"-30"16,0 0-157-16,0 0-80 16,0 0-63-16,45-30-40 0,-45 30-78 15,38-13-96-15,-38 13-137 16,0 0-246-16,0 0-241 0</inkml:trace>
  <inkml:trace contextRef="#ctx0" brushRef="#br0" timeOffset="2580">1732 1056 2033 0,'0'0'366'0,"-31"43"-73"16,31-43-68-16,0 0-78 16,0 0-28-16,0 0-31 0,-61 47-18 15,16-21-6-15,45-26 13 16,-61 21 10-16,61-21 2 16,-53 5 7-16,53-5-16 15,-38-18-31-15,38 18-24 0,-38-42 0 16,15-5-10-16,8-9-12 15,-1-8-3-15,9-17 2 0,7-14 7 16,-8-7-12-16,8-5-4 16,8 0 7-16,-1 4 9 0,1 13-20 15,-8 22-107-15,0 17-78 16,0 8-78-16,0 43-138 0,0 0-180 16,0 0-135-16,0 0-18 15</inkml:trace>
  <inkml:trace contextRef="#ctx0" brushRef="#br0" timeOffset="2761">1808 244 1767 0,'68'-30'365'0,"8"0"13"15,0 0-120-15,-7-4-133 0,-1 4-46 16,-7 0-46-16,-7 4-68 15,-16 5-133-15,-38 21-254 0,45-13-295 16,-45 13 34-16</inkml:trace>
  <inkml:trace contextRef="#ctx0" brushRef="#br0" timeOffset="3268">628 791 1724 0,'-38'60'375'0,"38"-60"-47"16,0 56-64-16,0-56-49 0,16 68-75 16,6-12-45-16,-6-9-35 15,-16-47-26-15,15 64-22 16,-15-17 10-16,-15 9-13 0,15-56-5 15,-69 64-13-15,8-13 19 16,-7-17-18-16,7-4-4 0,0-13 12 16,8-12 9-16,0-10-13 15,53 5 4-15,-38-42-4 0,15-5-18 16,23-5-9-16,15-8-4 16,8 5 26-16,15 12 9 0,0 4-14 15,7 14 8-15,1 12 6 16,-46 13-11-16,46 4 16 15,-46-4 13-15,15 47-12 16,-15 0-11-16,-23 13 13 0,-7 13 3 16,-24 17 41-16,-6 17 4 15,-1 4-1-15,0 9 5 0,8 4-3 16,7 8 7-16,16-8 9 16,22 5-7-16,23-9-17 0,16-9 1 15,14-4-19-15,24-13-4 16,14-13-15-16,9-12-9 0,7-18-31 15,0-8-142-15,-1-22-63 16,-6-8-124-16,-9-22-294 0,-6-16-336 16</inkml:trace>
  <inkml:trace contextRef="#ctx0" brushRef="#br0" timeOffset="3445">1359 2340 2704 0,'0'0'222'0,"0"0"71"0,0 0-91 15,0 0-101-15,0 0-56 16,-23-39-107-16,23 39-262 0,-8-34-673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6:11.5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2847 719 974 0,'0'0'135'0,"0"0"155"16,0 0-9-16,0 0-88 0,0 0-51 15,-30 30-75-15,30-30-38 16,0 0-3-16,-46-26-9 16,46 26-23-16,-23-47 25 15,16 0-35-15,14-9 31 0,16 5-36 16,15 4 6-16,0 4 15 15,23 17 3-15,0 14-3 0,0 12 9 16,7 8-9-16,-7 9-8 16,8 9 5-16,-8 0 18 15,-1-5-46-15,-6 5 49 0,-9-5 3 16,-7 0-26-16,-38-21 25 16,31 13-36-16,-31-13 23 0,0 0-27 15,0 0 20 1,0 0 5-16,0-42 10 0,0 42 4 15,-38-48-31-15,-16 23-1 16,1 25 71-16,-23 17 42 0,-15 30 21 16,-16 21 40-16,-7 18-21 15,-8 8 11-15,1 0-27 0,-1 0-31 16,8 0-40-16,7-12-1 16,8-5-13-16,8-9 0 15,7-12-27-15,8-5 1 0,0-8-9 16,8-13-4-16,7-13-93 15,8-13-202-15,53-4-277 0,-69-17-338 16</inkml:trace>
  <inkml:trace contextRef="#ctx0" brushRef="#br0" timeOffset="204">2429 9 1474 0,'0'0'394'16,"0"0"-32"-16,0 0-154 15,30-9-80-15,-30 9-54 16,0 0-55-16,0 0-7 0,0 0-162 16,0 0-264-16,0 0-253 15,0 0-45-15</inkml:trace>
  <inkml:trace contextRef="#ctx0" brushRef="#br0" timeOffset="500">2018 843 1213 0,'-53'13'293'16,"-1"-9"24"-16,1-4-99 0,53 0-39 15,-46-21-98-15,46 21-16 16,-30-43-46-16,30 0 0 16,0 43-25-16,23-51 15 0,-23 51-23 15,0 0 29-15,53-26-15 16,-53 26 81-16,0 0 38 0,15 64 4 16,-30 5-46-16,-23 8-15 15,-15-5-41-15,-8 5 1 0,0-8-22 16,-7-5 0-16,-1-4-130 15,1-13-187-15,-1-9-317 16,1-8-114-16</inkml:trace>
  <inkml:trace contextRef="#ctx0" brushRef="#br0" timeOffset="976">1135 355 1019 0,'8'-43'220'16,"7"1"54"-16,-15 42-70 15,23-56-81-15,15 9-46 16,0 8-58-16,15 9 19 0,8 9-38 16,-8 8 30-16,1 5-27 15,-9 8 27-15,-45 0 5 16,46 8 22-16,-46-8 21 0,0 0-19 15,-8 64-29-15,-37 1 2 16,-9 7 55-16,-14 5 3 16,-16 13 23-16,-7 9-40 0,0 3 14 15,-1 9-43-15,1-8-1 16,15 0-26-16,0-9 5 0,7-9-31 16,16-3 31-16,0-14 66 15,7-8 19-15,1-9-13 0,-1-12-30 16,0-9-29-1,1-9 40-15,-9-8-9 0,1-17-7 16,0-5-8-16,7-16 0 16,-7-14-8-16,15-17-22 0,0-16-6 15,7-18-15-15,16-9 8 16,7-3-18-16,16-1 13 0,15 5-3 16,15 16-6-16,8 10-16 15,30 16-116-15,7 13-149 16,16 13-289-16,23 13-285 0</inkml:trace>
  <inkml:trace contextRef="#ctx0" brushRef="#br0" timeOffset="1156">1447 1621 2494 0,'0'0'267'0,"0"0"34"0,0 0-19 15,0 0-99-15,0 0-94 16,0 0-35-16,8 52-60 0,-8-52-156 16,0 0-230-16,0 0-407 15,0 0-322-15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8:05.96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9405 1407 1450 0,'0'0'428'15,"0"0"18"-15,0 0-42 0,-8 47-72 16,23 5-43-16,16 12-21 16,7 4-49-16,0-4-50 0,8 9-66 15,-16-4-40-15,-7-1-16 16,-15 0-17-16,-24-3-16 15,-29 3-11-15,-16 1-10 0,-23-5-89 16,-7-9-144-16,-16-16-79 16,1-9-69-16,7-9-151 15,7-21-207-15,16-21-30 16</inkml:trace>
  <inkml:trace contextRef="#ctx0" brushRef="#br0" timeOffset="173">8781 1865 1912 0,'0'0'355'0,"0"0"78"16,0 0-81-16,0 0-88 15,-46 64-72-15,-15 5-72 16,-7 3-57-16,-16 5-45 0,-15 9-105 16,-7-5-174-16,-1 0-237 15,-7-8-384-15,8-9-100 16</inkml:trace>
  <inkml:trace contextRef="#ctx0" brushRef="#br0" timeOffset="477">7031 1553 2258 0,'61'-13'350'0,"-61"13"-4"0,53 13-66 15,-53-13-41-15,46 51-8 16,-1 0-70-16,-14 1-45 0,-1 3-3 16,-15 1-19-16,-7 4-9 15,-23 4-33-15,-16 9-32 16,-22-5-15-16,-8 5-5 0,-22 4-99 15,-16-9-166-15,-8-4-136 16,1-16-188-16,-1-14-284 16,16-21-127-16</inkml:trace>
  <inkml:trace contextRef="#ctx0" brushRef="#br0" timeOffset="689">6445 731 2248 0,'38'9'382'0,"0"34"-61"0,-15 17-72 0,0 21-82 16,-8 9-72-16,0 12-45 16,-7 10-28-16,-16 3-36 15,-15 9-164-15,-15 4-226 16,-15 1-303-16,0-9-191 0</inkml:trace>
  <inkml:trace contextRef="#ctx0" brushRef="#br0" timeOffset="1280">5638 1972 2158 0,'-7'-90'296'15,"-1"-13"-66"-15,16-4-82 16,15 5-52-16,0 3-50 16,22 22-11-16,8 13-19 0,16 21-1 15,-1 18-1-15,1 25 19 16,-1 25 9-16,-22 18 3 0,-8 13-22 16,-15 8-14-16,-23 4 12 15,-15 1-18-15,-23 4 5 0,-16-9-5 16,-7-13-6-16,-15-8-2 15,0-13 2-15,8-13-3 0,-8-13 6 16,7-21-4-16,8-13-1 16,8-17 11-16,7-21-9 15,1-22 3-15,14-17-5 16,1-9 5-16,7 5 3 0,8 17-1 16,0 17-2-16,7 21-4 15,8 56 4-15,0 0 26 0,0 0 23 16,31 52 16-16,-9 25-24 15,9 21 9-15,-8 22 18 16,7 25-21-16,-7 18-20 0,-16 8-11 16,9 9-2-16,-16-13 89 15,-8-5-9-15,0-21-28 0,-7-12-1 16,-8-27 3-16,-15-16-25 16,-7-18-22-16,-16-21-14 15,-8-21 9-15,-7-17-10 0,8-18-6 16,-8-29 14-16,0-18-21 15,7-25 1-15,16-22 13 0,0-21-2 16,22-4-16-16,16 4 6 16,15-5 14-16,15 1-6 0,23 8-13 15,15 5-47-15,16 8-130 16,-1 4-124-16,9 5-141 0,-9 3-380 16,8 1-170-16</inkml:trace>
  <inkml:trace contextRef="#ctx0" brushRef="#br0" timeOffset="1461">5631 0 2448 0,'0'0'356'15,"0"0"-53"-15,0 0-113 0,0 0-109 16,0 0-42-16,0 0-74 15,46 0-215-15,-46 0-367 0,0 0-298 16</inkml:trace>
  <inkml:trace contextRef="#ctx0" brushRef="#br0" timeOffset="2013">3105 1245 1406 0,'0'0'338'0,"0"0"30"15,0 0-10-15,0 0-82 16,0 34-57-16,0-34-18 0,0 47-57 16,-8-9-7-16,-15 5-31 15,-15 0-33-15,-15 4 8 0,-8-4-15 16,-23 4-27-16,1-9-4 16,-1-3-5-16,16-10 10 15,-1-8 25-15,16-8 17 0,15-9-24 16,38 0-10-16,-38-47-27 15,22-9-16-15,16-12 6 16,16-18-11-16,-1-16-26 0,8-18-47 16,0-17-60-16,7-4-70 15,0-9-83-15,1 5-113 16,-8 3-195-16,0 14-229 0</inkml:trace>
  <inkml:trace contextRef="#ctx0" brushRef="#br0" timeOffset="2206">3576 209 2014 0,'69'-4'380'0,"7"-4"-47"16,0-14-120-1,8-3-100-15,-8-1-45 0,0 4-40 16,-23 5-61-16,-15 17-215 15,-38 0-276-15,-7 43-243 0</inkml:trace>
  <inkml:trace contextRef="#ctx0" brushRef="#br0" timeOffset="2728">1393 1287 1842 0,'61'-30'362'0,"7"13"-34"15,-15 13-97-15,8 13-70 16,-15 12-22-16,-8 5-1 0,-38-26-26 16,15 55-32-16,-30 9-40 15,-31-4-12-15,-22 5-13 0,-16-1-8 16,-15-9-7-16,-15-8-8 15,0-4 8-15,-8-9 0 0,16-12 10 16,-1-14-8-16,23-12-8 16,8-13-2-16,23-17-1 15,7-9-12-15,24-13 4 0,6 1 9 16,9 8-2-16,14 12 6 16,-7 35 4-16,0 0-3 0,0 0 3 15,0 0 4-15,31 30 11 16,-31 35 2-16,-15 16 10 0,-23 17 38 15,-16 9 28-15,-7 13 13 16,-7 8 1-16,-8 5 38 0,7 0 10 16,1-1 32-16,7-8-16 15,15 0-23-15,16-13-18 0,22-4 36 16,24-8-30-16,22-9 13 16,30-5-30-16,31-8-32 15,23-13-32-15,22-17-40 0,16-8 22 16,15-13-32-16,0-18-45 15,0-12-295-15,-15-22-164 0,-16-8-27 16,-14-9-4-16,-16-8-190 16,-30-13-319-16</inkml:trace>
  <inkml:trace contextRef="#ctx0" brushRef="#br0" timeOffset="2897">1378 2708 2759 0,'0'0'230'0,"-31"21"45"0,31-21-27 16,0 0-65-16,0 0-69 0,0 0-63 15,0 0-20-15,0 0-168 16,0 0-209-16,0 0-350 0,0 0-448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8:03.8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3686 1301 1515 0,'0'0'365'15,"0"0"20"-15,0 0-166 16,0 0-100-16,0 0-47 0,0 0-39 15,0 0-11-15,-31-64-15 16,23 8-1-16,8 0-4 16,16-3-2-16,-1 3 3 0,-15 56-11 15,30-60 15-15,-30 60-20 16,0 0 13-16,54-34-8 16,-54 34-2-16,76 17 6 15,-15 9 14-15,7 12-8 0,1 5-10 16,-1 0 14-16,8 4 1 15,-7-9-4-15,-1-8-3 16,1 0 0-16,-16-8 7 0,-53-22-3 16,53 17 9-16,-53-17-6 15,0 0 3-15,0 0-16 0,0 0 24 16,-53-35-6-16,-16 10 6 16,-7 12 13-16,-7 13 37 15,-9 13 32-15,1 17 18 0,-8 21-2 16,0 17 1-16,0 14-17 15,-7 8 2-15,7 8-5 16,7 5-10-16,1-1-7 16,0-8-24-16,7-8-10 0,8-18-13 15,-8-8-17-15,8-17-8 16,0-13-8-16,15-17-23 16,8-13-68-16,7-13-86 0,8-21-108 15,15-13-177-15,16-30-470 16</inkml:trace>
  <inkml:trace contextRef="#ctx0" brushRef="#br0" timeOffset="188">3670 450 1965 0,'8'-48'288'15,"-8"48"3"-15,0 0-128 16,0 0-85-16,0 0-40 0,0 0-157 16,0 0-308-16,0 0-326 15</inkml:trace>
  <inkml:trace contextRef="#ctx0" brushRef="#br0" timeOffset="503">2970 1425 2154 0,'-45'17'343'16,"45"-17"-80"-16,0 0-117 16,-54 0-65-16,54 0-20 0,0 0-29 15,0 0-20-15,-22-56-3 16,22 9-9-16,0 47 3 15,53-51-6-15,-53 51-8 16,61-30 15-16,-8 22 2 0,-53 8-6 16,0 0 22-16,53 42 21 15,-22 1 10-15,-24 4-26 16,-7 9-5-16,-23-1-7 0,-7 5-12 16,-16-4 1-16,-22 4-107 15,-16-5-238-15,-7 1-339 0,-8-18-197 16</inkml:trace>
  <inkml:trace contextRef="#ctx0" brushRef="#br0" timeOffset="971">2202 1190 1720 0,'15'-73'288'0,"8"-8"-33"0,7-1-60 16,16 5-55-16,7 13-12 16,8 13-47-16,0 12-41 0,7 18 0 15,-7 17-5 1,0 12 19-16,-15 18 15 0,-46-26-6 16,38 68-6-16,-31 1-27 15,-14-1-14-15,-16-4 0 0,-15 5 22 16,-15-1-15-16,-8-8-11 15,-8 0 0-15,-7-4-17 16,0 4 13-16,-8 4 44 0,-14 4 14 16,6 9 7-16,1 4-18 15,7 1-17-15,1-1 31 16,6-4 7-16,9-13 7 0,15-8 18 16,7-18 44-16,46-38 58 15,-53 26-36-15,53-26-8 16,-38-9-12-16,38 9-49 15,-31-55-34-15,24-5-43 0,14-9-2 16,9-16-17-16,14-18-16 16,8-12-26-16,15 4-37 0,8 4-69 15,-8 21-127-15,8 9-100 16,-7 21-85-16,-1 22-228 16,0 26-288-16</inkml:trace>
  <inkml:trace contextRef="#ctx0" brushRef="#br0" timeOffset="1137">1920 2405 2848 0,'46'34'347'0,"-8"-17"-1"16,-38-17-154-16,46 0-96 15,-8-17-77-15,0-9-240 16,-15-8-307-16,-8-9-587 0</inkml:trace>
  <inkml:trace contextRef="#ctx0" brushRef="#br0" timeOffset="1644">482 1031 2736 0,'53'0'98'15,"-53"0"36"-15,54 22 13 0,-54-22-42 16,0 0-29-16,0 0-37 16,7 60-23-16,-22-13-9 0,15-47-1 15,-46 38-9-15,46-38-7 16,-53 17-14-16,53-17-11 15,0 0-9-15,0 0-21 16,-15-77-11-16,23 5 24 0,22 7 10 16,8 18 23-16,-38 47 4 15,53-47 24-15,-53 47-9 16,54-13 34-16,-54 13 5 0,0 0 14 16,0 0 12-16,0 0 5 15,0 65-8-15,-16-14 16 0,-22-8-15 16,-15-5-4-16,-15-8-14 15,-1-4 4-15,-7-9 33 16,0-4-3-16,15-13 11 0,0-9-8 16,16-12-27-1,45 21-24-15,-46-73-9 0,23-8-18 16,8-13 3-16,15-13-7 16,7-4 3-16,9-5-3 0,6 5-14 15,1 0-22-15,8 4-120 16,-16 13-129-16,-7 12-224 15,-16 22-465-15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8:11.7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100 237 1268 0,'8'-38'173'0,"-8"12"78"0,0 26-29 16,-23-30-26-16,23 30-21 15,-30-25-20-15,30 25-26 16,-23-22-46-16,23 22-40 0,0 0-12 16,0 0-28-16,0 0 7 15,-31-8-7-15,31 8 2 0,0 0-11 16,0 0 0-16,0 0 6 15,-7 30 16-15,7-30-3 0,7 25-4 16,-7-25-2-16,38 17-7 16,0-4 0-16,8-13 0 15,0-8-4-15,-1-5 20 0,1 4-5 16,-15-4-11-16,-1 1-12 16,-30 12 25-16,0 0-13 0,23-26 0 15,-23 26 8-15,0-30-12 16,0 30 31-16,-23-26-16 0,23 26 2 15,-30-17 11-15,7 4-19 16,-8 9 14-16,1 4-19 0,-8 0 0 16,15 4 12-16,23-4-15 15,-38 5 3-15,38-5 23 16,-23 8-23-16,23-8 9 16,0 0 5-16,0 0-14 0,0 0 5 15,0 0 2-15,0 0-20 16,0 0 9-16,0 0 17 0,0 0-16 15,0 0-9-15,0 0 16 16,0 0-1-16,-15 30-8 0,15-30 15 16,0 0-16-16,-8 30 6 15,8-30 5-15,0 26-15 0,0-26 13 16,0 0 6-16,0 0-23 16,0 0 21-16,0 0-7 0,0 0 0 15,0 0 6-15,0 0-21 16,0 0-76-16,0 0-116 15,0 0-143-15,0 0-235 0,0 0-112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8:12.7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1857 1271 0,'0'0'283'16,"0"-39"52"-16,0 39-38 16,23-55-58-16,7 3-98 15,0 1-66-15,16-5-27 0,-8 1-11 16,8-5-13-16,-1-9-14 16,1-3-16-16,0-10 1 0,7-3 21 15,-15-5-11-15,0-8 2 16,0-9-17-16,-7 12 115 15,-9 14 2-15,1 17-13 16,-8 21-47-16,-15 43-15 0,0 0-1 16,0 0 38-16,0 69-29 15,-7 21-18-15,-1 12-22 0,8 9 4 16,0-4-4-16,8-8 3 16,7-9 1-16,8-13 5 15,-8-9-9-15,16-12 5 0,-31-56-11 16,45 38 3-16,-45-38 13 15,46 0-2-15,-46 0-8 0,53-47 5 16,-15-13 1-16,-15-13-10 16,0-16-8-16,0-14 5 0,-8-17 2 15,0 0 16-15,-7 9-3 16,-1 21-8-16,1 22-3 0,-1 25-4 16,-7 43 0-1,0 0 11-15,31 47 2 0,-8 22 5 16,7 3 8-16,1 10-2 15,-1-1-6-15,8-4-6 0,0 0 0 16,8-9-11-16,-1-3 6 16,-7-10 0-16,1-4-4 0,-9-12-48 15,-30-39-129-15,38 60-168 16,-8-9-205-16,1 1-158 16,-16-10 25-16</inkml:trace>
  <inkml:trace contextRef="#ctx0" brushRef="#br0" timeOffset="420">1993 1326 1435 0,'8'-43'290'0,"-16"9"31"16,8 34-44-16,0 0-71 16,-45-34-54-16,14 13-33 0,31 21-38 15,-46-9-33-15,8 13-3 16,38-4-9-16,-45 39 39 0,7 8-25 15,15 13 2-15,15 0-32 16,8 4-11-16,8-4 9 16,15-9 1-16,0 0-10 15,7-4-3-15,0-4 7 0,-30-43-13 16,46 30 0-16,-8-13 5 16,0-12-8-16,0-10 3 0,-38 5-4 15,38-42-1-15,-7-6-1 16,-8-16-1-16,-1-8-6 15,-6-18-4-15,6-9 7 0,-14-3 10 16,7 8 7-16,-7 21-7 16,-1 21-5-16,-7 52 12 0,0 0 30 15,0 0-12-15,16 56-2 16,-9 13-11-16,1 8-12 16,0 0 9-16,-1 8-16 0,8-4 14 15,8-12-26-15,-8 4-45 16,8-22-218-16,-23-51-253 15,46 51-283-15</inkml:trace>
  <inkml:trace contextRef="#ctx0" brushRef="#br0" timeOffset="2568">2229 1108 595 0,'-23'-38'171'16,"23"38"-1"-16,0 0-16 16,0 0 30-16,-45-35 5 15,45 35-8-15,-46-13-8 0,8 9-36 16,38 4-23-16,-46 13-22 16,8 0-17-16,38-13 35 0,-45 43-7 15,7-5-34-15,-1 9-16 16,9 0 32-16,7 13-9 0,0-4-11 15,8 4-10-15,8 0-3 16,7-5-10-16,15-8 4 0,23-4-3 16,7-13-9-16,24-9-25 15,7-8-3-15,8-9-1 16,-1-8-3-16,1-9-2 16,-8-8 0-16,-7 4-5 0,-16-5 8 15,-7-7-1-15,-46 29-2 16,30-48 0-16,-30 1 6 0,-23 0-6 15,-15 0 0-15,-23-4 5 16,-7 0 1-16,-8 8-9 16,-8 9 5-16,8 12 1 0,7 9-3 15,1 13-7-15,15 13 3 16,7 17 4-16,8 4 0 0,15 9-7 16,0 8 9-16,16-3-2 15,7 3-4-15,7-4 4 16,1 0 0-16,-8-47 2 0,23 56-76 15,-8-14-187-15,-15-42-239 16,23 47-222-16,-23-47-22 16</inkml:trace>
  <inkml:trace contextRef="#ctx0" brushRef="#br0" timeOffset="3056">2891 569 1313 0,'0'0'225'0,"0"0"-53"16,0 0 125-16,0 0-26 15,8 68-50-15,-1 14-84 16,9 16-49-16,-1 9 36 0,8 9-8 15,7 3-19-15,0 1-34 16,1 0 2-16,-1-9-5 0,8-8-33 16,-15-18-11-16,8-12-9 15,-16-17 3-15,0-13 0 0,-15-43 4 16,0 0-9-16,0 0 2 16,0 0-7-16,0 0-6 15,8-60 2-15,-8-13-10 16,7-8-5-16,1-5 6 0,-1 5 9 15,9 12-2-15,-1 14 1 16,8 16 5-16,-23 39-3 0,45-8 0 16,-7 20 7-16,0 18-4 15,8 22 4-15,-15 3 10 0,-1 14-1 16,8-5-13-16,-8 9-3 16,9-9 6-16,-1-4-7 0,-8-13-4 15,-7-4-43 1,-23-43-115-16,0 0-183 0,45 42-206 15,-45-42-142-15,61 9 37 16</inkml:trace>
  <inkml:trace contextRef="#ctx0" brushRef="#br0" timeOffset="3520">4405 1514 1101 0,'0'0'226'15,"-38"-42"55"-15,8 7-4 16,30 35-64-16,-46-38-49 0,46 38-30 16,-38-30-17-16,38 30-29 15,0 0-26-15,0 0-16 16,-30-9-13-16,30 9-2 0,0 0 26 16,-46 56-4-16,16 4-13 15,22 4 7-15,0 0-17 0,1-4-13 16,7 0-5-16,15-9 23 15,0-4 4-15,8-8-17 0,7-9-12 16,8-9-2-16,1-16-8 16,-1-10 0-16,0-8 10 15,0-4-2-15,-38 17-12 16,38-55 8-16,-8-5-4 0,-7-4-30 16,-8-9 4-16,8-4 8 15,-8-4 12-15,0 4 12 0,-7 12-6 16,0 14-8-16,-8 51 8 15,0 0 5-15,0 0 17 0,15 43 3 16,-8 21-15-16,1 17 2 16,0-4-17-16,-1 9 18 0,9-5-19 15,-1 1 11-15,0-14-20 16,0-8 25-16,8-9-108 16,-15-12-212-16,-8-39-201 0,0 0-143 15,0 0 6-15</inkml:trace>
  <inkml:trace contextRef="#ctx0" brushRef="#br0" timeOffset="3951">5128 1181 1025 0,'-38'-34'286'0,"38"34"55"0,0 0-64 16,0 0-127-1,0 0-48-15,0 0-40 0,0-35-29 16,0 35-18-16,53-30-7 0,1 5 3 16,-1 3 4-16,-8-3-15 15,1 3 10-15,-8-3-2 16,-38 25-8-16,38-52 4 0,-15 9-7 16,-15 9 20-16,-16 0 31 15,8 34 9-15,-23-30-24 0,23 30-20 16,-53 0-13-16,7 13-6 15,1 17 11-15,7 13 5 0,7-1 6 16,8 14 63-16,8 4 6 16,15 4-37-16,15 5-19 0,1-1 58 15,14-4-40-15,-7-4-16 16,7 4 28-16,1-4 8 16,-16-4-24-16,0 4-22 15,-22 0-12-15,-16 4-2 0,-15 0-12 16,-8-4 9-16,-7-9-64 15,-1-12-122-15,1-1-93 0,8-12-88 16,45-26-62-16,-46 21-48 16,46-21-40-16</inkml:trace>
  <inkml:trace contextRef="#ctx0" brushRef="#br0" timeOffset="4368">5668 1566 1266 0,'0'0'203'0,"0"0"2"16,54-26-88-16,-9 5-60 15,-45 21-31-15,53-35 8 0,-53 35-21 16,46-38 19-16,-46 38-38 15,46-39 2-15,-46 39-6 16,0 0 1-16,38-51 9 0,-38 51 23 16,7-51-11-16,-7 51-16 15,0 0-4-15,-15-39 8 16,15 39 6-16,0 0 18 0,0 0 76 16,-45 17 39-16,7 22 25 15,15 12-21-15,0 9-16 0,0 13-41 16,15-9-31-16,-7 5-18 15,8 3-21-15,7-8-16 0,0 1 3 16,7-6-9-16,8-3 9 16,-7-9 0-16,7-8-8 0,-15-39-66 15,23 34-143-15,-23-34-168 16,0 0-188-16,38 0-16 16</inkml:trace>
  <inkml:trace contextRef="#ctx0" brushRef="#br0" timeOffset="5472">6734 0 646 0,'0'0'188'0,"0"0"57"15,0 0 57-15,0 0-25 0,7-38-51 16,-7 38-37-16,0 0-26 15,0 0-42-15,0 0-28 16,0 0 86-16,0 47-9 0,0 25-11 16,0 22-35-16,-15 22-26 15,7 12 3-15,8 1-3 0,-7 12-16 16,7-4-48-16,7-5-10 16,-7 1-1-16,0-5-27 0,0-4 15 15,0-8-6-15,8-13-5 16,0-1 3-16,-1-16 4 0,1-5-7 15,-8-8 12-15,7-9-2 16,-7-8-10-16,8-14 14 0,0-7-22 16,-8-1 15-16,0-9-7 15,0-25 0-15,7 26 7 0,-7-26-2 16,0 0-8-16,0 0 10 16,0 0 0-16,0 0 5 15,0 0-7-15,15-38-1 0,1-14-14 16,-1-8 10-16,8-8 5 15,0-13-9-15,-1-9-11 0,16 4 5 16,-7 9 10-16,7 9 8 16,-8 16-8-16,1 14-4 0,-8 4-3 15,-23 34 7-15,38-35 6 16,0 14-1-16,0 8-1 16,-8 5-12-16,8 3 2 0,0 1-3 15,0 0 12-15,-7 8 4 16,-31-4-7-16,45 9 3 15,-14 4-13-15,-31-13 4 0,45 17 10 16,-45-17 1-16,31 34-2 16,-31-34-3-16,30 38-5 0,-30-38-4 15,0 0 9-15,38 30 3 16,-38-30 9-16,0 0-8 0,0 0-4 16,0 0-4-16,0 0 0 15,31 30-3-15,-31-30 19 0,0 0-12 16,0 0 2-16,0 0 0 15,0 0-2-15,0 0-7 16,0 0 4-16,0 0 6 0,0 0 2 16,0 0 9-16,0 0 3 15,0 0-8-15,0 0 1 0,0 0-2 16,0 0 5-16,0 0 0 16,0 0-2-16,0 0 6 0,30 35 60 15,-30-35-8-15,0 42-17 16,0-42-27-16,-15 47 2 0,0-4 16 15,-16-4 6-15,1-5-23 16,30-34-19-16,-38 47 3 0,0-4 6 16,0-9-11-16,0 0-8 15,0-4 3-15,0 0 5 0,-8 0 2 16,0 0-14-16,1-4 15 16,-1-1-8-16,-7 1-4 15,0-5 8-15,-1-4 1 0,1-4-13 16,7-4 16-16,1-1-8 15,7 1-8-15,38-9 11 0,-46 4-36 16,46-4-90-16,-46 0-119 16,46 0-131-16,-45 4-177 0,14-8-337 15,-7 4-67-15</inkml:trace>
  <inkml:trace contextRef="#ctx0" brushRef="#br0" timeOffset="7540">7510 1249 262 0,'0'0'59'15,"0"0"7"-15,0 0-12 16,38 22 7-16,-38-22-15 16,0 0 3-16,30 25-4 15,-30-25-9-15,23 39 3 0,-23-39 24 16,30 43-19-16,-30-43-30 16,23 42-14-16,-23-42 0 0,23 43 14 15,-23-43 7-15,15 39-7 16,-15-39-10-16,0 0 2 0,0 0-6 15,0 0-7-15,0 0-10 16,0 0 24-16,0 0 9 0,0 0-16 16,0 0 4-16,0 0-4 15,0 0 0-15,0 0 26 16,0 0-18-16,0 0-11 0,0 0-9 16,0 0 4-16,0 0 13 15,0 0 14-15,0 0-8 16,0 0-18-16,0 0-4 0,-30-39 5 15,30 39 18-15,-31-34-2 16,31 34-3-16,-22-34-21 0,22 34 11 16,0 0-2-16,-16-35 0 15,16 35 5-15,0 0-9 0,0 0 0 16,0 0 31-16,0 0-22 16,0 0 11-16,-30-34-16 0,30 34 2 15,0 0-9-15,0 0 6 16,0 0 19-16,-38-30 18 15,38 30 17-15,0 0-8 0,0 0-45 16,0 0 45-16,-38-13-27 16,38 13 7-16,-38 13 6 0,38-13 9 15,-46 22 28-15,46-22 20 16,0 0-34-16,-46 42-22 0,46-42-10 16,-38 47 71-16,38-47-21 15,-30 43-14-15,30-43-40 16,0 0 18-16,-30 47-36 0,30-47 11 15,0 0 1-15,-23 43 17 16,23-43-40-16,0 0 16 0,0 0-13 16,0 0 36-16,0 0-46 15,0 0 27-15,0 0-8 16,0 0 28-16,0 0-40 0,0 0 34 16,45-8-37-16,-7-14 39 15,0-12-35-15,8 4 15 0,0-9-14 16,-1 1 42-16,1 4-38 15,-8 0 13-15,0 4-16 0,-38 30 19 16,38-30-25-16,-38 30 33 16,0 0-5-16,0 0-18 15,0 0 20-15,0 0-21 0,0 0 12 16,0 0-2-16,0 0 3 16,0 38-21-16,0-38 34 0,-15 34-27 15,15-34 18-15,-15 39-11 16,15-39 24-16,0 0-31 0,-23 38 21 15,23-38-25-15,0 0 22 16,-23 39-4-16,23-39-10 16,0 0 17-16,-46 34-3 0,46-34-17 15,-53 26 10-15,53-26-3 16,-61 25 19-16,61-25-30 0,-61 22 7 16,16-14 25-16,-1 1-75 15,46-9-116-15,-53 9-62 0,7-1-22 16,8-4-19-16,-7 1-43 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8:21.9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11727 1108 811 0,'0'0'260'0,"-23"34"57"15,23-34-62-15,0 0-59 0,0 0-33 16,0 0-5-16,0 0-14 15,0 0-70-15,0 0-34 0,0 0-22 16,23-47-9-16,7 0 6 16,1 0-15-16,-1-4 2 0,8-1-8 15,0 10 6-15,15 3-3 16,-7 9 15-16,-8 9-17 0,8 21-3 16,-1 8 12-16,-45-8 7 15,46 64-15-15,-16 1 29 0,-7 3-25 16,-15-4 5-16,-16 0 5 15,1-8-2-15,-9-5-2 16,1-4 4-16,-15-12-10 0,-8-5-16 16,-8-13 20-16,0-4 2 15,-7-9-10-15,-8-13 11 0,0-4-2 16,1-8 63-16,-1-5-15 16,7-8-21-16,1-9-6 0,0-12-17 15,7-14 3-15,8-12-9 16,-7-9-3-16,14-13 0 0,1-8-7 15,-1 0 10-15,8 0 4 16,8 17-7-16,0 12 2 16,7 18-2-16,8 13-6 0,0 51 1 15,0 0-1-15,0 0 6 16,31-4-14-16,7 34-199 0,0 29-221 16,-8 18-157-16,1 18 21 15</inkml:trace>
  <inkml:trace contextRef="#ctx0" brushRef="#br0" timeOffset="249">11521 1506 773 0,'0'0'175'0,"0"0"112"16,0 0 17-16,0 0-26 0,0 0-48 15,0 0-50-15,46-13 2 16,-8 9-88-16,-8 4-17 0,-30 0 23 15,38 21-36-15,-38-21 12 16,38 30-28-16,-38-30-20 0,23 39-4 16,-23-39-14-16,-7 42-16 15,7-42 21-15,-46 35-44 0,-15-18-142 16,0-9-121-16,-15-4-198 16,-15-8-76-16,0-9-35 15</inkml:trace>
  <inkml:trace contextRef="#ctx0" brushRef="#br0" timeOffset="541">10661 920 1064 0,'-38'0'296'15,"38"0"61"-15,-53 30 17 0,7 4-46 16,8 0-90-16,-7 0-37 15,-1 5 1-15,-7-5-25 0,-16-4-27 16,1-4-17-16,-23 4-34 16,-8-9-34-16,-15-8-25 15,-8-5-2-15,-15-3-12 0,-8-10-26 16,8-3 4-16,-7-5 2 16,-1-8-6-16,8-1 5 0,8-3-5 15,22-1 4-15,8 5-50 16,23 3-125-16,31 6-157 0,7-1-272 15,38 13-284-15</inkml:trace>
  <inkml:trace contextRef="#ctx0" brushRef="#br0" timeOffset="796">8790 1865 2057 0,'0'0'291'16,"0"0"58"-16,0 0-72 0,0 0-118 16,45 4-68-16,9-16-45 15,-1-1-19-15,15 4-4 0,1 9-10 16,-8 4-18-16,-8 5 24 16,-7 8 9-16,-46-17-14 0,22 34-14 15,-22-34 0-15,-30 39-8 16,-16 4-143-16,-22-9-145 15,-23-4-235-15,-8-9-197 0,-16-8-39 16</inkml:trace>
  <inkml:trace contextRef="#ctx0" brushRef="#br0" timeOffset="1205">7367 329 1764 0,'45'5'280'0,"-45"-5"4"15,23 60 6-15,-15 8-12 0,-31 9-53 16,-15 9-52-16,-23 8-59 0,-15-5-37 16,-15 6-15-16,-8-14-32 15,-8-4-17-15,-14-21-2 0,-9-5-1 16,1-17-6-16,-8-8-9 15,8-9 5-15,-1-17 0 0,8-9-16 16,16-4 2-16,7-12-14 16,0-18-14-16,23-4 8 15,15 0 20-15,8-4 5 0,15 12 9 0,7 9-4 16,31 30 0-16,0 0-1 16,0 0 0-16,0 0 8 15,-22 30-3-15,6 13 3 0,-6 12 3 16,-9 10 1-16,-7-5-5 15,-15 4 2-15,-8-9-8 0,0-3-104 16,-15-10-105-16,7-12-119 0,1-4-177 16,7-13-194-16,8-13-67 15</inkml:trace>
  <inkml:trace contextRef="#ctx0" brushRef="#br0" timeOffset="1414">5700 34 1856 0,'61'0'263'15,"0"4"33"-15,0 9-7 0,0 0-83 16,-8 9-71-16,0 3-57 16,-7 1-41-16,-15 4-12 0,-31-30-16 15,30 43-16-15,-22-9-94 0,-24 4-153 16,16-38-188-16,-83 60-182 15,-9-13-33-15</inkml:trace>
  <inkml:trace contextRef="#ctx0" brushRef="#br0" timeOffset="1704">4559 616 1453 0,'0'0'146'15,"0"0"180"-15,0 43 21 0,15 0-120 16,16-5-45-16,-8 5-79 16,-8 0-19-16,0-1-29 0,-15 5-18 15,-15-4-12-15,-8 0-5 0,-15-5-10 16,0-3 3-16,0-10-7 16,-8-7 5-16,8-10 31 15,38-8 8-15,-45-8-14 0,45 8-7 16,-39-48-21-16,17-11-6 15,22-14 0-15,0-8-2 0,15-5-16 16,8 0-76-16,0 5-158 0,7 13-204 16,0 4-199-16,1 16-88 15</inkml:trace>
  <inkml:trace contextRef="#ctx0" brushRef="#br0" timeOffset="1928">3859 0 2051 0,'0'0'316'16,"0"0"55"-16,-15 56-82 0,15 21-68 16,7 12-104-16,9 10-54 15,7 12-40-15,-8 0-8 0,0 9-75 16,0-4-114-16,-15-14-122 15,-15-12-146-15,7-13-134 16,-14-17-51-16,-1-13 22 0</inkml:trace>
  <inkml:trace contextRef="#ctx0" brushRef="#br0" timeOffset="2321">3517 620 1558 0,'0'0'82'0,"-8"47"159"16,0 9 31-16,1 0-14 0,-1 3-70 16,-7-3-92-16,0 0-42 15,-8-5-18-15,0-4-24 16,-7-13-3-16,-8-4 6 0,-16-8-23 16,9-5-6-16,-16-9 19 0,-8-8 2 15,1-8-2-15,-8-9-8 16,-8-13-6-16,0-5 6 0,1 6-11 15,-16-1 14-15,0 4 4 16,-30 13 3-16,-24 9 119 0,-6 8 36 16,-16 13-19-16,7 9-28 0,-7 4-23 15,8 0-12-15,-8 4 8 16,0-4-2-16,7-4-24 0,16-5-31 16,8-8-4-16,14-9-24 0,24-4 10 15,7-4-10-15,23-9-3 16,15-8 0-16,15-9-30 0,16-9-19 15,7-8-79-15,15-13-89 16,16 0-105-16,0-8-216 0,14 8-219 16,1 0-55-16</inkml:trace>
  <inkml:trace contextRef="#ctx0" brushRef="#br0" timeOffset="2510">473 642 1741 0,'61'-5'124'0,"23"-3"132"16,7-9 69-16,8-9-59 15,7-4-108-15,1 0-64 16,7 0-60-16,-7 5-15 0,-8-1-124 16,-16 4-187-16,-7 1-141 0,-22 4-151 15,-54 17-42-15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8:28.7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0 104 699 0,'16'-9'187'0,"-16"9"43"16,7-8-83-16,-7 8-3 0,8 8 43 16,7 5-29-16,0 4 14 15,0 0-36-15,1 9-13 0,-1-5-33 16,0-4-9-16,-7 5-43 15,-8-22 2-15,15 17-22 16,-15-17-7-16,0 0-17 0,0 0 6 16,0 0 8-16,0 0 16 0,0 0 1 15,0 0-28-15,0 0 16 16,0 0-7-16,0 0-13 0,30-43 23 16,-14 9-11-16,-9 0-2 0,-7 8 61 15,0 26 18-15,0 0-25 16,0 0-14-16,0 0-6 0,-38-4-29 15,8 12 4-15,-8 18-20 0,38-26 13 16,-38 34-5-16,38-34 2 16,-23 39 5-16,23-39-5 0,0 38 11 15,0-38-13-15,0 0 15 16,0 0-15-16,45 22 12 0,-14-18-2 0,-31-4 4 16,46-17-18-16,-46 17 26 15,30-35-16-15,-30 35 60 16,23-47-36-16,-16 13 16 0,-14 0-32 15,-1 4 16-15,-7 4-10 0,15 26-13 16,-23-30 8-16,-7 13-23 16,30 17-48-16,-46-4-197 0,46 4-307 15,-53 17-254-15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9:10.2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2026 1223 575 0,'0'0'143'16,"0"0"-7"-16,0 0 11 0,0 0 19 15,0 0 25-15,0 0-15 16,0 0 5-16,0 0-2 0,0 0 25 16,0 0-41-16,0 0 8 15,0 0-50-15,0 0-22 0,0 0-29 16,0 0-9-16,0 0-42 16,-7-30 5-16,-1 5-24 0,0-10 7 15,1 1-35-15,-1-13-45 0,8-13-70 16,0-4 30-16,8-4 26 15,7-1 39-15,-7 14 23 0,-1 8 14 16,-7 47-3-16,15-30 2 16,-15 30 12-16,0 0 0 0,31 8 13 15,7 14 7-15,-38-22-32 0,53 51 32 16,0-8-24-16,-7-5 11 16,7-4-24-16,1-8 25 15,-9 0-8-15,9-9-6 0,-16 0 16 16,-38-17-25-16,38 13 24 15,-38-13-3-15,0 0 26 0,0 0-3 16,0 0-24-16,0 0 15 0,-38 38-35 16,-16-8 30-16,-7-4-27 15,-15-5 20-15,-7-4-12 0,7-8 22 16,-8 0-34-16,8-5 29 16,0-4-23-16,0-9 13 0,7 1-3 15,8-5 5-15,0-9-16 0,1-3 1 16,6-5 1-16,16 0 9 15,38 30-4-15,-45-43 13 16,45 43-2-16,-38-30-3 0,38 30-9 16,0 0-3-16,0 0-5 0,0 0 0 15,0 0 7-15,0 0 6 16,0 0 16-16,0 0-13 0,0 0 0 16,0 0 2-16,0 0-5 0,0 0-3 15,0 0-3-15,0 0 6 16,0 0 0-16,0 0 16 0,0 0-8 15,0 0-15-15,0 0 4 16,0 0-6-16,0 0 2 16,0 0 0-16,0 0 13 0,0 0 2 0,0 0 5 15,0 0-9-15,0 0-8 16,0 0 4-16,0 0 0 16,0 0 3-16,0 0 6 0,0 0 8 15,-31-25-17-15,31 25-3 0,0 0-2 16,0 0 1-16,-23-30 4 15,23 30 3-15,0 0 12 0,0 0-13 16,-30-30-2-16,30 30 0 16,0 0 0-16,0 0-5 0,0 0-1 15,0 0-3-15,0 0-2 0,0 0 8 16,0 0 15-16,0 0-7 16,0 0 7-16,0 0-22 15,0 0-1-15,0 0 8 0,0 0 53 16,0 0 4-16,0 0 10 0,-23 30 10 15,8 8 21-15,0 5-22 16,-8 4-3-16,0 0-19 0,0 0-10 16,0 0 7-16,-7 0-12 0,-1 0 1 15,1-8 3-15,7-1-3 16,-7 1-18-16,30-39-5 0,-31 43 0 16,31-43 5-16,-38 38-19 0,38-38 0 15,-30 34-5-15,30-34 5 16,0 0-75-16,0 0-130 15,-38 22-227-15,38-22-261 0,0 0-130 16</inkml:trace>
  <inkml:trace contextRef="#ctx0" brushRef="#br0" timeOffset="241">1691 1514 1381 0,'0'0'289'0,"0"0"56"0,0 0-21 16,39-25-55-16,-39 25-99 15,38-22-57-15,7 14-35 16,1 8-29-16,-8 8 2 0,0 5-7 16,-8 13-20-16,-30-26-7 0,31 38-2 15,-8-4-11-15,-23-34-106 16,-8 52-178-16,8-52-236 0,-53 51-208 15,-8-8-26-15</inkml:trace>
  <inkml:trace contextRef="#ctx0" brushRef="#br0" timeOffset="408">953 1929 1565 0,'46'-17'303'15,"7"-4"29"-15,8 4-82 16,0-5-107-16,8-3-76 0,-1-1-42 16,0 4-185-16,-14 1-321 0,-1-9-255 15</inkml:trace>
  <inkml:trace contextRef="#ctx0" brushRef="#br0" timeOffset="625">839 73 2116 0,'0'0'84'15,"15"-43"42"-15,-15 43-45 0,23-30-27 16,-23 30-44-16,0 0-158 15,0 0-311-15,0 0-233 0</inkml:trace>
  <inkml:trace contextRef="#ctx0" brushRef="#br0" timeOffset="1085">718 522 1449 0,'0'0'263'0,"0"0"87"15,0 0-29-15,0 0-59 0,0 0-106 16,0 0-44-16,0 0-25 16,0 0-28-16,0 0-25 15,-23 34-15-15,-8 0-13 0,-14 0-6 16,-1 1 2-16,0 7-2 0,1 1 4 15,7 4-4-15,0 5-7 16,15-5 10-16,0 0 11 0,15 0-11 16,8 0-1-16,0-4-11 0,8-5 9 15,0 1 10-15,-1-5-10 16,-7-4 0-16,8-5 8 0,-8-25 23 16,0 30 35-16,-15-4-3 15,15-26-27-15,-39 30 7 0,-6-9-5 16,7-8 41-16,0 0-4 15,0-13-28-15,38 0 5 0,-46-17-15 16,8-9-12-16,8-8-8 16,7-17-20-16,8-13 11 0,-1-18-23 15,16-8-2-15,0 5-3 0,16-5-29 16,6 4-24-16,9 9-34 16,-1 5-11-16,1 16-64 0,-1 13-195 15,-30 43-377-15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9:11.9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9331 662 1730 0,'0'0'227'0,"-8"35"13"15,8-1-30-15,0-4-17 0,0 4-78 16,8-4-60-16,-8 4-37 16,0-8-3-16,0-26-4 0,0 34-4 15,0-34 13-15,-8 26-13 0,8-26 7 16,-23 17-1-16,-7-9-18 15,-16-3 5-15,8-5 9 16,-7-9-5-16,-9-4 7 0,1 0 60 16,0 9 27-16,7 0 10 15,-7 4 3-15,7 13 27 0,-7 8-8 16,7 9-49-16,8 0-27 0,8 8-30 16,15 1-12-16,-1-1 3 15,16 5-15-15,16 0-29 0,-9-9-200 16,16 0-276-16,-23-34-449 15</inkml:trace>
  <inkml:trace contextRef="#ctx0" brushRef="#br0" timeOffset="172">9080 1608 2267 0,'0'0'322'0,"0"0"2"15,0 0-70-15,0 0-120 16,0 0-72-16,0 0-54 0,0 0-168 16,0 0-286-16,0 0-423 0</inkml:trace>
  <inkml:trace contextRef="#ctx0" brushRef="#br0" timeOffset="523">8250 744 1884 0,'23'-18'124'0,"-23"18"184"16,0 0 46-16,0 0-60 15,0 0-101-15,0 0-46 0,0 0-39 16,0 0-53-16,0 0-13 16,-61 18 66-16,8 3-6 0,0 13-3 15,-8 9 2-15,0 13-11 16,-7 8 13-16,-1 13-24 0,-7 4-16 16,15 5-16-16,-7-5-28 0,7 4-11 15,0-12-11-15,0 0 3 16,0-9 0-16,0-13-184 0,23-12-116 15,-7-13-155-15,45-26-344 16,-54 17-274-16</inkml:trace>
  <inkml:trace contextRef="#ctx0" brushRef="#br0" timeOffset="700">7908 1565 2895 0,'30'17'222'16,"-30"-17"-46"-16,0 0-92 0,0 0-45 15,0 0-128-15,23-38-243 16,-23 38-459-16,-7-43-269 0</inkml:trace>
  <inkml:trace contextRef="#ctx0" brushRef="#br0" timeOffset="1031">7406 748 2876 0,'-23'38'172'0,"23"-8"37"16,0-30 7-16,0 0-29 15,-8 43-81-15,-7-9-28 16,15-34-34-16,-23 43-14 0,23-43-12 16,-38 39-12-16,38-39 12 0,0 0 36 15,-38 25 53-15,38-25-37 16,0 0-34-16,-30-25-24 0,-1-18 2 16,16-17-24-16,15-13-15 15,-7-12-16-15,7-14-6 0,0-3-33 16,-8 3-10-16,16 9-18 15,-8 9-55-15,-8 8-57 0,8 22-119 16,0 51-193-16,0-43-314 16</inkml:trace>
  <inkml:trace contextRef="#ctx0" brushRef="#br0" timeOffset="1220">7840 33 2917 0,'38'18'231'0,"-38"-18"-15"15,0 0-83-15,0 0-76 16,0 0-21-16,0 0-115 16,0 0-171-16,0 0-288 0,0 0-360 15</inkml:trace>
  <inkml:trace contextRef="#ctx0" brushRef="#br0" timeOffset="1616">6843 709 2311 0,'0'0'201'0,"0"0"-15"15,30 26-93-15,-30-26-19 16,0 0-30-16,46 34-26 0,-46-34 2 16,0 0 2-16,23 26-22 15,-23-26 11-15,15 26-2 0,-15-26-12 16,0 0-1-16,0 0 13 16,-38 17-1-16,0-13-22 0,7-13 29 15,31 9-22-15,-30-21 7 0,30 21 16 16,-38-21 68-16,38 21 23 15,0 0-24-15,-31-13 4 0,31 13 36 16,-38 30-18-16,8 8-9 16,-8 14-22-16,15-1-12 15,-7 0-23-15,14 1-5 0,9-1-24 16,7-4 7-16,7-4-11 16,9-9-2-16,14-4-29 0,8-9-189 15,8-4-201-15,-8-8-353 0,8-9-309 16</inkml:trace>
  <inkml:trace contextRef="#ctx0" brushRef="#br0" timeOffset="2139">5983 110 2027 0,'-53'65'370'16,"15"12"-30"-16,15 0-63 16,0 8-91-16,15 1-80 0,16-5-49 15,0-4-20-15,22-4-19 16,-7-9-22-16,15-4-147 0,-15-5-181 15,7-8-258-15,-15 1-179 16</inkml:trace>
  <inkml:trace contextRef="#ctx0" brushRef="#br0" timeOffset="3059">5047 1069 1297 0,'-23'-69'124'16,"16"-8"77"-16,7-4 12 0,7 0-21 15,8-1-63-15,8 14-64 16,15 12-21-16,0 9-31 0,8 13 22 16,7 21 60-16,1 18 27 15,-9 16 3-15,-7 13-18 0,-15 9-1 16,0 8-35-16,-15 5-35 15,-16 4-5-15,-15 4-23 16,-7-4 3-16,-16 0-3 0,0-9 2 16,-15-8-6-16,1-13-7 0,-1-9 8 15,0-8-1-15,8-13 2 16,-8-13-6-16,15-17-4 0,8-17 0 16,0-8-17-16,15-18-1 15,8-4 8-15,7 4 3 0,8 9 11 16,8 13-4-16,-8 51-8 0,8-47 9 15,-8 47-3-15,0 0 34 16,0 0 1-16,22 34 22 0,-6 17 43 16,-9 9-1-16,-7 4-9 15,-7 0-30-15,-1 0-22 16,-15 1-8-16,-7-14-7 0,-1-4-8 16,1-8-6-16,30-39-12 0,0 0 9 15,-38 29 0-15,38-29-16 16,-38-17-15-16,7-17-9 0,9-13-7 15,14-21-22-15,0-14-37 16,8-20-17-16,0-14 14 0,8 1 49 16,0 3 28-16,-8 14 22 0,7 21 4 15,-7 21-4-15,0 56 22 16,0 0 8-16,0 0 55 16,0 0-10-16,0 0-19 0,0 73 2 15,-7 0-12-15,7 4 2 16,0-9 6-16,0 5-11 0,15-4 18 15,0-1-18-15,0 0-10 0,8-8 2 16,-15 0-8-16,-1-4 6 16,-7-9 2-16,-7-4-5 0,-24-1-17 15,1-3 7-15,-16-1-10 16,0-3-6-16,-7-1 6 0,-8 0 0 16,0-4 7-16,8 4 17 0,0 1 56 15,0-1 11 1,7 9 2-16,8-1-33 0,8 5-24 0,-1 0-10 15,16 0-4-15,7 1 10 16,1-1-1-16,-1-5-10 16,0-7 11-16,8-35 52 0,-7 42 14 15,7-42-5-15,-31 35-50 0,-7-10-17 16,-7-12 2-16,-9-9-15 16,1-8 40-16,0-17-16 0,0-5-23 15,-8-21 2-15,7-13-20 16,9-21 11-16,7-18-14 0,7-3-2 15,16-9 13-15,15 4-22 0,23 4-38 16,15 0 56-16,8 9-290 16,15 4-52-16,-1 13-126 15,-6 13-365-15,-1 8-287 0</inkml:trace>
  <inkml:trace contextRef="#ctx0" brushRef="#br0" timeOffset="3512">2551 166 1904 0,'0'0'291'16,"0"0"0"-16,0 0 106 15,8 26-48-15,7 25-70 0,0 18-48 16,8 8-55-16,8 17-79 16,-8 4-50-16,-1 0-22 0,1-3-10 15,-8 3-25-15,-7-4-142 16,-16-4-153-16,-14 0-177 0,-9 0-257 15,-15-13-182-15</inkml:trace>
  <inkml:trace contextRef="#ctx0" brushRef="#br0" timeOffset="3741">2133 1214 2107 0,'0'0'362'16,"0"0"-16"-16,0 0-44 16,30 39-42-16,-30 8-85 0,-15 8-68 15,-15 5-52-15,-16 0-32 16,0-4-14-16,-14-1-13 0,6-3-122 16,1-5-103-16,7-13-150 15,1-8-174-15,7-14-220 16,-8-3-66-16</inkml:trace>
  <inkml:trace contextRef="#ctx0" brushRef="#br0" timeOffset="4215">1402 1022 2139 0,'8'-30'146'15,"-8"30"-5"-15,0 0-57 0,0-43-28 16,0 4-26-16,15-3-11 16,0-1-32-16,16 0 13 0,7-8 8 15,8 8-13-15,-1 0-9 16,9 9-3-16,-9 8 12 0,1 9 5 16,15 4 6-16,0 9 2 0,-8 8-8 15,-7 1 0-15,7 7-8 16,-53-12-2-16,45 18 5 0,-45-18 21 15,0 0-13-15,0 0 8 16,0 0-20-16,0 47-4 16,-38-9 23-16,-7-4 18 0,-24 1 16 15,1-1 2-15,-16 4 16 16,0-3 6-16,1-6 21 0,14-3 3 16,1-13-1-16,7-9-12 0,8-8-23 15,7-9-9-15,8-17-9 16,15-8-12-16,8-18-18 0,7-12 2 15,1-14 2-15,14-12-2 16,-7 0-10-16,8 0 5 0,-1 4-3 16,-7 9-10-16,16 17 8 0,-9 8-4 15,-7 56-32-15,8-43-78 16,-8 43-67-16,0 0-164 16,0 0-292-16,7 90-143 0</inkml:trace>
  <inkml:trace contextRef="#ctx0" brushRef="#br0" timeOffset="4376">1281 1586 2217 0,'0'0'361'0,"0"0"-23"0,0 39-73 16,0-39-109-16,0 0-85 0,0 0-44 15,0 0-183-15,0 0-271 16,0 0-337-16,0 0-191 0</inkml:trace>
  <inkml:trace contextRef="#ctx0" brushRef="#br0" timeOffset="4871">702 594 1944 0,'0'0'264'16,"0"0"-25"-16,0 0-10 16,0 0-61-16,0 0-24 0,0 0 0 15,0 0-67-15,-30 64-25 16,-16 13-6-16,1 4 5 16,-9 5 1-16,9-5-23 0,7-4-22 15,7 0 3-15,8-13 1 0,16-8-11 16,22-13 0-16,8-5 9 15,15-12-18-15,8-13 6 0,7-9-12 16,0-8-20-16,0-1 16 16,-7-7-7-16,-46 12 16 0,38-17 14 15,-38 17-7-15,0 0-2 0,0 0 8 16,0 0 5-16,0 0 4 16,-61 17 16-16,-15 13 26 15,0 12 20-15,-8 14 27 0,1 8 42 16,-1 9 28-16,8 0-29 0,7 8-22 15,16-8-12-15,15-5 3 16,8 0-41-16,14-12-10 0,16-5-16 16,16-8 8-16,-16-43 12 15,61 47-25-15,7-17-16 0,23-17 12 16,8-9-25-16,23-12-20 0,0-1 19 16,-1-12-20-16,-6-1-215 15,-9-3-132-15,-7-5-68 0,-15 0-135 16,-8-4-422-16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30:15.78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0 750 582 0,'0'0'177'0,"0"0"13"0,0 0-6 16,0 0 18-16,0 0-2 15,0 0-29-15,0 0-22 16,0 0-10-16,33-22-15 0,-33 22-27 16,32-29-23-16,-32 29-30 15,32-37 0-15,-6-3-39 0,-6 4 0 16,-1-11 10-16,1-8-2 16,-1-7-13-16,-6 0-16 0,6 0 29 15,-6 4-13-15,7 4-18 16,-14 3 27-16,1 7-21 0,6 11 18 15,-13 4-6-15,0 29-11 16,0 0 16-16,6-29-14 0,-6 29 19 16,0 0-14-1,0 0 4-15,0 0 15 0,0 0-9 16,0 0 29-16,0 36 14 16,0 4 51-16,0 4-27 0,7 11-19 15,-1-1 32-15,0 8-16 16,7 0-28-16,0-4 9 0,-6-3-18 15,6-4 10-15,0-4-6 16,0-7 43-16,0-3-45 0,-13-37-8 16,19 40-3-16,-19-40-21 15,0 0 19-15,0 0-22 0,26 36 17 16,-26-36-27-16,0 0 10 16,0 0 0-16,32 0-56 15,-32 0-94-15,0 0-136 0,0 0-157 16,0 0-269-16,26-33-47 15</inkml:trace>
  <inkml:trace contextRef="#ctx0" brushRef="#br0" timeOffset="744">777 630 945 0,'0'0'282'16,"0"0"62"-16,0 0-111 0,0 0-51 16,32 7-65-16,-32-7 8 15,0 0-58-15,0 0-27 0,0 0 0 16,33-26-13-16,-33 26-1 15,13-36-39-15,-7 3 13 0,-6 1 13 16,7-9-4-16,-1-6-9 16,1-4-5-16,-1-3 2 0,1-5-5 15,-1-2 5-15,1 6-12 16,-1 11 33-16,-6 11 43 16,0 33-8-16,6-29-32 0,-6 29-26 15,0 0 5-15,0 0 3 16,0 0 18-16,0 0 9 0,0 0 20 15,0 0 13-15,7 29 10 16,-1 1-17-16,7 2-6 0,-6-3 31 16,-1 8-24-16,7-1-6 15,0 4 2-15,7 0 13 0,-7 4-5 16,6 3-7-16,0 4 0 16,1-3 15-16,-1-1-3 15,7 0-3-15,-6-3 5 16,5-8-11-16,-25-36-19 0,39 44 3 15,-39-44 3-15,39 44-7 16,-39-44-7-16,45 29-7 0,-45-29 5 16,39 22-12-16,-39-22 1 15,0 0-2-15,46 14 1 0,-46-14-13 16,0 0-3-16,0 0 17 16,0 0-17-16,0 0 4 0,0 0-8 15,0 0 4-15,0 0 0 16,0 0 6-16,0 0-6 15,0 0 9-15,0 0-16 0,0 0 7 16,0 0 0-16,0 0-5 16,0 0 9-16,0 0-4 0,0 0 4 15,0 0-4-15,0 0 0 16,32 4-6-16,-32-4-4 0,0 0-56 16,0 0-138-16,32-8-66 15,-32 8-69-15,0 0-133 0,0 0-178 16,0 0-112-16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4:59:17.6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6056 808 1357 0,'0'0'266'0,"0"0"38"15,0 0-71-15,0 0-10 16,-30-13-82-16,30 13-20 0,0 0-49 16,0 0 8-16,0 0-50 0,0 0 17 15,0 0 136-15,7 39-68 16,9-1-19-16,-1 1-30 0,0 4 5 15,0-5-24-15,-7-4-12 16,-8-34 15-16,8 52-9 0,-1-14 5 16,-7-38-4-16,-15 43-24 0,-15-9 6 15,-9-4-20-15,-21-4-2 16,-9-5-2-16,1-4-10 16,-8-4-50-16,7 0-54 0,1-13-52 0,14-4-61 15,-7-1-57-15,16-3-90 16,45 8-89-16,-46-21-77 15,46 21 44-15,-45-18 25 0</inkml:trace>
  <inkml:trace contextRef="#ctx0" brushRef="#br0" timeOffset="241">5486 316 1072 0,'-8'-43'278'0,"8"43"-20"16,0 0-60-16,0 0-47 16,0 0-37-16,0 0 170 0,0 0-54 15,-8 52-78-15,1 3-24 0,7 10-38 16,0 12-16-16,0-5-28 16,7 5-22-16,-7-8-11 0,8 4-3 15,7-9-2-15,0-9-97 0,-15-3-217 16,-7-10-319-16,-1-7-186 15</inkml:trace>
  <inkml:trace contextRef="#ctx0" brushRef="#br0" timeOffset="485">4930 611 1270 0,'0'0'421'16,"0"0"48"-16,-23 35-106 0,16 12-123 16,7 13-47-16,0 0-51 0,7-1-51 15,-14 6-26-15,7-6-17 16,-8-3-30-16,-22 0-7 0,-8-1 4 16,-23-8-11-16,8 0-142 15,-1-12-176-15,-7-5-248 0,8-9-173 16,-8-8-39-16</inkml:trace>
  <inkml:trace contextRef="#ctx0" brushRef="#br0" timeOffset="784">4055 706 1218 0,'46'30'309'16,"-8"17"43"-16,0 0-5 15,0 4-91-15,0-4-73 0,-8-4-80 16,-7-5-23-16,-23-38-19 16,23 43-22-16,-23-43 5 0,0 0-5 15,0 34-12-15,0-34-25 0,0 0-2 16,-53 9 9-16,15-9 10 16,38 0-14-16,-46-26 3 0,16-17-8 15,-1-4-12-15,8-17 12 0,1 0 7 16,22-9-3-16,-8 5-20 15,16 8 13-15,7 4 3 0,0 9-21 16,15 0-65-16,-30 47-149 0,0 0-260 16,61-34-236-16</inkml:trace>
  <inkml:trace contextRef="#ctx0" brushRef="#br0" timeOffset="1213">3348 552 1709 0,'0'0'376'16,"0"0"-5"-16,15 38-97 15,-8 13-61-15,-14 5-43 0,-8 8-29 16,-23-4-53-16,-16 0-29 0,-22 4-16 15,-23-8-21-15,-15-9-17 16,-23-4-1-16,-15-9 5 0,-31-13-9 16,1-12-7-16,-8-5 7 0,-1-17 10 15,16-8-16-15,8-13-7 16,22-1 13-16,24-16 12 0,22-13-12 16,7-5-13-16,16-3 3 0,15 8 10 15,23 12 8-15,0 14-5 16,38 38-9-16,0 0 15 0,-38-26 6 15,38 26 98-15,-23 30 42 16,8 26-45-16,8 8-23 16,-9 8-24-16,-6 1-31 0,-16 4-9 15,-8-8-4-15,-7 8-15 0,7-17-43 16,-7-13-137-16,15-5-106 16,38-42-132-16,0 0-313 0,0 0-199 15</inkml:trace>
  <inkml:trace contextRef="#ctx0" brushRef="#br0" timeOffset="1405">2183 0 2272 0,'46'4'280'15,"-46"-4"23"-15,38 4-15 16,-38-4-112-16,0 0-78 0,0 0-47 15,0 0-78-15,38 0-129 0,-38 0-172 16,0 0-187-16,0 0-189 16,0 0 33-16</inkml:trace>
  <inkml:trace contextRef="#ctx0" brushRef="#br0" timeOffset="1612">1544 372 1384 0,'-23'-43'245'0,"23"-4"46"16,8 0-3-16,7 4-25 0,-15 43-55 16,38-47-17-16,-38 47-29 0,54-30-8 15,-1 17-36-15,-53 13-33 16,61 22-14-16,-16 3-29 0,-7 5-21 16,-22 13-16-16,-9 8 0 0,-22 5-119 15,-23 4-158-15,-15 4-240 16,-23 9-226-16,-16 4 13 0</inkml:trace>
  <inkml:trace contextRef="#ctx0" brushRef="#br0" timeOffset="1837">0 740 1968 0,'0'0'374'16,"0"0"45"-16,0 0 0 0,0 0 1 15,22 43-111-15,-22-43-94 16,31 34-85-16,-31-34-62 0,38 21-42 16,-38-21-9-16,0 0 5 0,0 0-22 15,0 0-95-15,0 0-98 16,0 0-67-16,0 0-95 16,0 0-120-16,0 0-234 0,0 0-107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0:02.8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3698 911 724 0,'0'0'200'0,"0"0"-14"16,0 0 35-16,0 0 47 0,0 0 5 16,0 0-57-16,0 0-7 15,31 51-8-15,-1 0-44 0,-7 1-4 16,-8-1-35-16,1 5-16 15,-1-5-19-15,-15 5-34 0,0-5-16 16,-8-4-14 0,-7 0-2-16,-23-8-11 0,0-1-22 15,-8-12-132-15,-7-1-188 16,-8-12-186-16,0 0-134 0,16-13-2 16</inkml:trace>
  <inkml:trace contextRef="#ctx0" brushRef="#br0" timeOffset="440">3371 1001 917 0,'0'0'283'16,"0"0"74"-16,0 0-81 0,0 51-57 15,0-13-36-15,8-3-33 16,-8-35-25-16,15 42-25 0,-15-42-20 16,0 39-22-16,0-39-17 15,-30 38-20-15,-16-16-10 0,0-9-11 16,-7-5 5-16,0-12-5 16,0-5-10-16,7-8-10 0,0-4-38 15,46 21-9-15,-45-52-5 16,29 1 21-16,16 0 25 15,23 12 13-15,-23 39 2 16,53-34 6-16,1 17 10 0,-9 21 9 16,-7 9-4-16,0 17 13 15,-7 13 24-15,-8 0 8 0,-16 12 27 16,-7 1-11-16,-15-1 32 16,0 1-23-16,-23-5-36 15,0-8-14-15,-15-4-17 0,-1-9-8 16,-7-5-89-16,-7-3-157 15,-1-14-174-15,1-8-244 0,15-8-12 16</inkml:trace>
  <inkml:trace contextRef="#ctx0" brushRef="#br0" timeOffset="1128">2481 731 1160 0,'0'0'432'0,"46"0"-38"0,-46 0-113 15,0 0-102-15,30 43-56 16,-15-9-37-16,-15-34-17 16,-7 43-31-16,7-43-20 15,0 0-6-15,-54 47-4 0,54-47-11 16,-60 26 3-16,60-26-5 15,-46 0 5-15,46 0-8 0,0 0 8 16,-46-52-11-16,23 5 7 16,23 47 4-16,0-55-11 0,0 55 6 15,0-39-13-15,0 39 18 16,0 0 0-16,0 0 8 16,0 0 1-16,0 0 3 0,-15 60 4 15,0-9-2-15,-8-12-6 16,23-39 8-16,-30 55-6 15,30-55-10-15,-38 43-3 0,38-43-1 16,-46 30 4-16,46-30 0 16,0 0-8-16,-46-4 5 15,46 4 3-15,-38-39 6 0,8-8-21 16,15 0 3-16,7 0 18 16,0 9-12-16,8 38 6 0,0 0-17 15,-7-39-5-15,7 39 49 16,0 0-15-16,0 0 1 0,-15 43-13 15,15 8 0-15,-8 5 19 16,8 4-16-16,8 0 14 16,-1 0 48-16,1-5-20 15,-8 1 8-15,0-9-1 0,-15-4-10 16,15-43-20-16,-38 47-7 16,-8-13-11-16,-7-13-4 0,-1-8-5 15,1-13 67-15,-8-13 7 16,8-12-18-16,0-18-20 0,-1-17-12 15,24-13-11-15,0-8 1 16,14 0 7-16,9 4-16 16,14 8 0-16,9 1-11 0,22 4-2 15,7 4-30-15,1 8-141 16,7 5-195-16,1 0-287 16,-1 13-112-16</inkml:trace>
  <inkml:trace contextRef="#ctx0" brushRef="#br0" timeOffset="1321">2017 81 1156 0,'0'0'366'0,"61"-52"41"0,-16 31-101 16,1 17-84-16,-46 4-90 15,61 21-32-15,-61-21-13 16,30 52-40-16,-22 3-24 15,-38 14-18-15,-31-1-201 0,-15 9-321 16,-31 4-200-16</inkml:trace>
  <inkml:trace contextRef="#ctx0" brushRef="#br0" timeOffset="1588">472 551 1944 0,'69'-4'401'15,"7"17"-72"-15,0 13-99 16,0 12-85-16,0 9-56 0,-15 0-30 16,-15 5-18-16,-16 7-18 15,-22 1-10-15,-31 0-11 16,-23 0-53-16,-22 0-72 0,-8-4-138 15,-16-5-155-15,1-13-75 16,7-8 7-16,1-17 99 0,22-13 17 16,7-17 37-16</inkml:trace>
  <inkml:trace contextRef="#ctx0" brushRef="#br0" timeOffset="1948">267 693 728 0,'45'-22'250'15,"-45"22"73"-15,0 0-47 16,46 26-46-16,-46-26-55 0,0 0-51 16,38 51-43-16,-38-51-9 15,15 47 2-15,-15-47-30 0,0 0-2 16,0 0-11-16,-45 34-17 16,45-34-18-16,-61 9 11 15,15-13 3-15,46 4-4 0,-45-17 12 16,45 17 57-16,-38-18-7 15,38 18-20-15,0 0 7 16,0 0 39-16,-39 22 12 0,39-22-1 16,-30 55-4-16,7 5 6 15,0 0-4-15,1 9-15 16,6 3-26-16,1 1 13 0,8 8 86 16,7 1-50-16,7-1-45 15,8-4-29-15,1 0-21 0,6 0-2 16,9-9-11-16,-8-3-13 15,-1-5-150-15,-22-60-198 0,23 68-257 16,-7-17-419 0</inkml:trace>
  <inkml:trace contextRef="#ctx0" brushRef="#br0" timeOffset="3088">640 1009 504 0,'0'0'119'16,"0"0"-1"-16,0 0-22 0,0 0 25 15,0 0-13-15,0 0-19 16,0 0 1-16,0 0-46 0,0 0 16 16,0 0-70-16,0 0 7 15,0 0 10-15,0 0 7 0,-16-43-40 16,16 43 49-16,0 0-23 15,16-42-12-15,-16 42 33 16,0 0-38-16,0 0 21 0,45-30 12 16,-45 30-23-16,0 0 64 15,0 0 66-15,0 0 54 16,38 47-10-16,-15-5-11 16,-8 1-20-16,-15 0-14 0,0 0 24 15,-15-5-44-15,0 5-1 16,-15-9-29-16,30-34-42 0,-61 47-24 15,0-8 12-15,0-9-13 16,-8-9-49-16,1-4-184 0,-1-4-284 16,-7-4-249-16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0:10.1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4064 795 2474 0,'53'43'190'0,"-53"-43"6"16,53 43-48-16,-30-9-28 15,-23-34-46-15,0 0-46 16,-15 51-6-16,-23-16-5 0,-8-10-11 15,1-12-1-15,-9-9-3 16,-6-8 1-16,6-4-3 0,1-5 0 16,0 0 31-16,-1 4 28 15,9 5-17-15,-1 13 4 16,1 8 0-16,45-17-7 0,-46 47-9 16,8 4-7-16,15-4-6 15,8 0-9-15,7 0-12 16,8-8-31-16,8-1-106 0,-8-38-210 15,0 0-371-15,45 43-246 16</inkml:trace>
  <inkml:trace contextRef="#ctx0" brushRef="#br0" timeOffset="156">3889 1463 2083 0,'0'0'288'15,"0"0"8"-15,0 0-119 0,0 0-98 16,0 0-28-16,0 0-212 16,0 0-392-16,0 0-364 15</inkml:trace>
  <inkml:trace contextRef="#ctx0" brushRef="#br0" timeOffset="520">2519 688 1895 0,'54'-4'337'0,"-9"4"-42"0,-7 0 0 16,-38 0-57-16,0 0-13 15,0 0-26-15,0 0-3 16,0 0-77-16,0 0-56 0,0 0 0 16,-38 17 4-16,-7-8-25 15,-1 4-32-15,-15 8 12 0,0 5-22 16,-15 12 17-16,-8 18-17 16,-7 12 17-16,0 9-22 0,-1 5 16 15,-6 3-11-15,-1-4 0 16,-8-4 2-16,8-4-10 15,-7-9-150-15,14-8-126 16,1-13-121-16,15-5-209 0,23-16-255 16</inkml:trace>
  <inkml:trace contextRef="#ctx0" brushRef="#br0" timeOffset="696">2154 1441 2325 0,'0'0'338'0,"0"0"-55"0,0 0-107 15,0 0-104-15,38 0-29 16,-38 0-150-16,0 0-251 0,0 0-416 16,0-34-185-16</inkml:trace>
  <inkml:trace contextRef="#ctx0" brushRef="#br0" timeOffset="1019">1408 727 2601 0,'-38'51'292'16,"38"-51"-25"-16,-45 52-56 0,7-22-63 15,7-5-48-15,-7-12-30 16,0 0-19-16,0-9 22 0,0-12 0 16,38 8-10-16,-46-30-15 15,16-13-13-15,7-13-16 0,0-16-14 16,16-23-8-16,-1-12-4 16,8-4-1-16,0-4 8 0,0 16 0 15,8 22 0 1,-8 17-3-16,0 18-58 0,0 42-107 15,0 0-70-15,0 0-60 16,0 0-176-16,0 0-326 0,0 0-131 16</inkml:trace>
  <inkml:trace contextRef="#ctx0" brushRef="#br0" timeOffset="1184">1614 55 2308 0,'0'0'307'0,"0"0"-92"16,0 0-102-16,0 0-53 15,0 0-32-15,0 0-203 16,0 0-317-16,0 0-294 0</inkml:trace>
  <inkml:trace contextRef="#ctx0" brushRef="#br0" timeOffset="1548">587 710 1694 0,'0'0'287'0,"0"0"-5"15,45-17-83-15,-14 12-96 0,-31 5-41 16,38 13-11-16,-38-13-3 15,0 0-12-15,23 34-24 16,-23-34-10-16,0 43 12 0,0-43-8 16,-38 34 0-16,-8-16 5 15,0-18-2-15,-7-5-2 0,7-8 29 16,-15-4 47-16,16 0 19 16,-1 0 5-16,1 9-3 15,-1 3-34-15,8 18 7 0,-8 13 14 16,0 12-7-16,8 18-22 0,8 8-45 15,0 0 5 1,14 5-19-16,9-5 14 0,7 0-17 16,7-8-8-16,1-9-154 15,-8-47-274-15,15 55-333 0,-15-55-259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0:08.2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4268 0 974 0,'0'0'411'16,"0"0"6"-16,0 0-46 0,16 73-34 15,22 4-73-15,15 4-33 16,15 9-46-16,1 4-23 16,7 13-25-16,-8 8-7 0,-14 9-10 15,-9 0-14-15,-22 13 7 16,-15 9-12-16,-31 3-20 15,-30-3-48-15,-31-1-13 16,-15-8-9-16,-15-9 2 0,-15-12-24 16,7-13-183-16,8-22-166 15,7-13-209-15,16-25-515 0</inkml:trace>
  <inkml:trace contextRef="#ctx0" brushRef="#br0" timeOffset="517">2320 1270 2659 0,'0'0'188'0,"0"0"-16"0,31-38-58 15,-1 4-47-15,1-5-43 16,14-4 2-16,9 1-34 0,-1-6 18 16,8 6-23-16,7-5 13 15,1 8 0-15,-8 9-7 16,-1 9 7-16,1 8 13 16,-7 13-13-16,6 13-11 0,-14 8 20 15,0 5-2-15,-1 4-18 16,1 0 17-16,0 0 5 0,-8-5-21 15,-38-25 2-15,38 30 21 16,-38-30-11-16,0 0-11 0,0 0 18 16,0 0 4-16,0 0-3 15,0 0-27-15,-61 5 21 16,0-10 8-16,-23 1 10 0,-15 8-3 16,-7 13 31-16,-8 13 2 15,0 17 14-15,-8 18-2 0,-7 12 18 16,7 8-21-16,0 1-20 15,16 4-17-15,7-9-13 16,7 0-11-16,9-17 0 16,7-12-3-16,7-10-86 0,1-16-140 15,14-9-120-15,54-17-184 16,-60-8-251-16,60 8-63 0</inkml:trace>
  <inkml:trace contextRef="#ctx0" brushRef="#br0" timeOffset="707">2206 432 2291 0,'0'0'344'0,"46"8"-40"16,-46-8-105-16,0 0-91 15,38 0-59-15,-38 0-30 16,0 0-16-16,53 5-162 0,-53-5-304 15,0 0-323-15,0 0-66 16</inkml:trace>
  <inkml:trace contextRef="#ctx0" brushRef="#br0" timeOffset="961">1643 1086 1529 0,'-45'-17'394'16,"45"17"-13"-16,-54-34-78 0,54 34-107 16,0 0-83-16,-15-43-31 15,15 43 10-15,0 0-7 0,53-8-14 16,1 21-1-16,-54-13-5 16,38 59-21-16,-15 6-19 15,-16-1-23-15,-30 4-2 0,-15 5-10 16,-15 0-118-16,-15-5-155 15,-9-8-186-15,-6-4-243 16,7-18-57-16</inkml:trace>
  <inkml:trace contextRef="#ctx0" brushRef="#br0" timeOffset="1440">1012 817 1742 0,'0'0'405'16,"-8"-43"-72"0,8 43-79-16,0-47-110 0,0 47-60 15,23-43-51-15,-23 43-18 16,61-25 9-16,-8 20 37 0,0 14-20 16,1 8 18-16,-16 9-10 15,-38-26 3-15,38 51-23 0,-23-4-12 16,-23 0-12-16,-15-4-2 15,-7 0-3-15,-23 8 5 16,0 0-5-16,-16 5 8 0,-7 0-4 16,0 8-1-16,0 4-1 15,7 1-2-15,8-1 7 0,8 5-3 16,7-9-10-16,16-4 19 16,0-5 82-16,14-8-12 15,1-8 25-15,15-39 2 16,-38 34-29-16,38-34-38 0,-61 26-8 15,-7-18 68-15,7-16-28 16,-8-9-7-16,9-13 21 0,-1-17-15 16,7-22-28-16,16-16-6 15,8-18-30-15,15-8-3 0,22 0-10 16,24 8-8-16,14 13-1 16,32 22 3-16,6 21-82 0,9 8-180 15,-1 18-113 1,-7 16-185-16,-8 18-293 0,-8 22-110 15</inkml:trace>
  <inkml:trace contextRef="#ctx0" brushRef="#br0" timeOffset="1593">692 1963 1972 0,'0'0'328'0,"0"0"1"16,0 0-98-16,0 0-116 15,0 0-66-15,0 0-142 16,0 0-385-16,0 0-500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0:07.4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251 518 965 0,'0'0'198'0,"0"0"75"16,0 0-5-1,0 0-39-15,0 0-84 0,0 0-18 16,0 0-31-16,0 0-42 16,0 0-13-16,0 0-21 0,46 13-12 15,-46-13 19-15,46 0-1 16,-46 0-21-16,0 0-5 15,0 0 11-15,0 0-30 0,0 0 34 16,15-43-9-16,-15 43-18 16,0 0 17-16,0 0-2 0,0 0-35 15,-46-38 32-15,46 38-40 16,0 0-96-16,0 0-165 16,0 0-236-16,0 0-70 15</inkml:trace>
  <inkml:trace contextRef="#ctx0" brushRef="#br0" timeOffset="291">0 180 1251 0,'0'0'381'15,"0"0"14"-15,0 0-112 16,0 0-72-16,0 0-108 0,31 0-49 16,-31 0-16-16,0 0-15 15,45-17-17-15,-45 17-2 0,0 0 10 16,0 0 1-16,23-51 8 16,-7 16 0-16,-16 1-8 0,0 34-9 15,0 0-6-15,-16-43-35 16,16 43-144-16,0 0-331 15,0 0-191-15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0:19.2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2168 257 571 0,'0'0'192'0,"-30"-47"73"0,30 47 49 16,0 0-77-16,0 0-35 16,0 0-57-16,0 0-53 0,0 0-33 15,0 0-59-15,0 0 20 16,0 0 143-16,0 0-70 15,-15 64-51-15,15-4-30 0,7-4 0 16,-7-1 14-16,-7-8 50 16,-9-4-29-16,16-43-30 15,-76 51-9-15,-7-16-3 16,-16-14 13-16,-8-8-18 0,8-13 0 16,0-9-3-16,23-8-8 15,0-4 11-15,23-9 10 0,53 30-10 16,-46-64-10-16,31 8-10 15,23 9 0-15,-8 47 17 16,30-43 3-16,-30 43 8 0,46-17-13 16,-46 17 5-16,0 0-14 15,0 0 31-15,0 0 7 0,0 56-4 16,0-56-10-16,-38 55 56 16,38-55-7-16,-76 60 2 15,7-17-11-15,1-4-6 16,-1-1 5-16,8 5 6 0,0 4-13 15,8 0-17-15,53-47-22 16,-61 77 22-16,16-13 20 0,7-8 5 16,38-56-11-16,-46 68 38 15,46-68 9-15,-46 64-32 16,46-64-20-16,-76 43-9 0,15-21-16 16,0-14-4-16,0-16 26 15,8-10 23-15,53 18-20 16,-61-47-7-16,23 0-4 15,8-13-6-15,15-4-20 0,15-4-7 16,7-1 10-16,16 9-17 16,0 13-128-16,-23 47-230 0,53-47-404 15,8 22-300-15</inkml:trace>
  <inkml:trace contextRef="#ctx0" brushRef="#br0" timeOffset="161">723 1220 2467 0,'76'30'135'0,"-8"-18"9"0,1-12-66 16,7-8-42-16,-8-5-36 16,-7-4-337-16,-61 17-571 15</inkml:trace>
  <inkml:trace contextRef="#ctx0" brushRef="#br0" timeOffset="338">0 0 2598 0,'0'0'54'16,"0"0"-37"-16,0 43-3 0,0-43-14 15,0 0-314-15,0 56-561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0:20.2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0 890 1686 0,'0'0'386'16,"0"0"27"-16,0 0-76 0,0 0-84 16,0 0-91-16,0 0-63 15,0 0-48-15,53-64-26 16,-7 8-4-16,-8-4-21 0,15-12 5 15,-15-18 3-15,15-17-14 16,-15-13 16-16,8 13-14 0,-16 13-2 16,-7 26-3-1,0 16 11-15,-23 52 1 0,0 0 8 16,0 0-9-16,15 86 6 16,1 8-3-16,6-4-11 0,-6 0 3 15,14-5-5-15,0-12 8 16,9-5 8-16,-1-12 1 0,-38-56-6 15,53 51-8-15,-53-51 11 16,45 22-9-16,-45-22 16 16,0 0-6-16,39-39-10 0,-9-16-5 15,-15-14 8-15,0-12-8 16,1-13 8-16,-1 4 10 0,-15 13-6 16,7 17-8-1,-7 17 0-15,0 43 0 0,0 0 10 16,0 0 17-16,31 73 0 15,-1 8 1-15,1 1 5 0,7 7-11 16,7-3-1-16,16-5-23 16,0-8 0-16,8-13-88 0,-8-9-187 15,7-12-180-15,0-14-199 16,1-12-45-16,-1-13 79 16</inkml:trace>
  <inkml:trace contextRef="#ctx0" brushRef="#br0" timeOffset="371">2054 291 1799 0,'0'-47'298'0,"0"47"-56"15,0 0-35-15,-38-4-10 0,-15 21-39 16,-8 21-25-16,8 5-59 16,15 9-17-16,0-1-15 15,7 0-13-15,16-4-14 0,15-47-8 16,-8 56 7-16,8-56-6 15,16 51 12-15,-16-51-13 0,0 0-14 16,53 13 1-16,-15-21 3 16,0-14 3-16,-38 22 12 0,46-55-7 15,-16-5 1 1,-7-5-18-16,-8 10 23 0,0 8-26 16,-15 47 25-16,0 0-18 15,0 0 15-15,0 0-7 0,54 17 0 16,-1 26 2-16,0 17 3 15,0 8 0-15,16 0-12 16,-1 1 19-16,1-1-29 0,7-8 21 16,-15-8-182-16,-8-14-108 15,-53-38-159-15,61 34-206 0,-61-34 30 16,53-8 84-16</inkml:trace>
  <inkml:trace contextRef="#ctx0" brushRef="#br0" timeOffset="654">2838 467 1919 0,'-15'-47'277'0,"15"47"-18"16,-31-48-83-16,31 48-46 15,0 0-35-15,-53-42-26 0,53 42-9 16,0 0-18-16,0 0-1 16,0 0-20-16,0 0-3 15,0 0-15-15,0 0 9 0,46-30-10 16,7 30-6-16,8 17 4 15,0 13 0-15,7 13 30 0,-7 8 48 16,7 9-17-16,1 0-1 16,-1 0-36-16,-14-5 4 15,-1-3-18-15,-53-52-8 16,53 51 7-16,-53-51-17 0,0 0-118 16,0 0-175-16,0 0-170 15,0 0-163-15,0 0-36 0</inkml:trace>
  <inkml:trace contextRef="#ctx0" brushRef="#br0" timeOffset="847">3469 218 1993 0,'0'0'317'16,"0"0"17"-16,0 0-24 0,-60 26-61 16,60-26-44-16,-61 69-19 15,7-5-14-15,9 4-34 16,7 1-58-16,0-1-39 0,0 1-18 15,-8-1-12-15,8-4-2 16,0-8-110-16,38-56-187 0,-69 68-157 16,9-21-216-16,60-47-230 15</inkml:trace>
  <inkml:trace contextRef="#ctx0" brushRef="#br0" timeOffset="1702">4063 454 452 0,'0'0'150'15,"0"0"64"-15,0 0 3 0,0 0 71 16,46 8-38-16,-46-8 23 16,0 0-26-16,0 0-99 15,0 0-66-15,-69 17-49 0,8-8-1 16,8 0-20-16,0-9 4 15,7-5-16-15,46 5 0 0,0 0 0 16,0 0-5 0,-15-55 12-16,30 8-11 0,-15 47-6 15,61-52 5-15,7 14 5 16,-14 16-7-16,7 14 4 16,-1 8 7-16,1 21 15 0,-7 13 7 15,6 13-10-15,-6 5 3 16,-1 8-1-16,8 4-37 0,0-4 33 15,7-5-19-15,-7-8-25 16,-8-8-361-16,-7-13-297 16</inkml:trace>
  <inkml:trace contextRef="#ctx0" brushRef="#br0" timeOffset="1908">4542 218 1885 0,'-53'26'399'15,"-8"13"-68"-15,-7 16-88 0,-1 14-69 16,-14 8-75-16,-1 8-56 16,-8 1-20-16,-6 4-66 15,-1-5-324-15,-8 1-511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0:23.0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738 37 925 0,'0'0'306'0,"0"0"14"16,-15 43 23-16,15-43 15 15,0 0-68-15,-7 38-48 0,7-38-51 16,0 0-63-16,0 0-48 16,0 0-45-16,-46 34-15 0,46-34-6 15,-53 18 1-15,15-14-22 16,38-4-1-16,0 0-6 0,0 0 27 15,0-39-4-15,15 1-14 16,15 8-4-16,8 0 9 16,8 4-5-16,0 18 5 0,-8 8-3 15,-38 0 12-15,0 0-12 16,22 60 25-16,-22 0-11 16,-22 4 18-16,-16 0-26 15,-23 9 20-15,-15-5-31 0,-16 9 19 16,-14-4-96-16,-16 4-230 15,-23-9-424-15,-7 1-294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0:26.5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7 885 995 0,'0'0'240'0,"0"0"19"15,0 0-32 1,0 0-1-16,-7 51-52 0,7-51 18 15,0 0-37-15,0 0-3 16,0 0 15-16,0 0-29 0,0 0-64 16,0 0-32-16,38 0-9 15,-38 0-18-15,53-47-19 0,-23-4 18 16,8-5-9-16,-7-12-5 16,-1-9 8-16,-7-13-14 15,0-4 2-15,-15 8 9 0,14 13-1 16,-14 14-2-16,0 16-8 15,-8 43-1-15,15-34 7 16,-15 34-6-16,0 0 2 0,15 38 14 16,8 13 12-16,-8 14-9 15,8 3-16-15,15 5 6 16,0-5-14-16,0-4 4 0,8-8 13 16,-1-9 0-16,-7-8 5 15,0-10 1-15,-7-7-10 0,7-5-2 16,-38-17 2-16,38-13 2 15,-38 13 9-15,46-34-13 0,-8-9 3 16,-16-12-3-16,1-10-13 16,0-16 13-16,-8-4 5 15,1-1-5-15,-1 13-6 0,-8 18 6 16,1 20-10-16,-8 35 23 16,0 0-10-16,0 0-3 15,30 52 12-15,1 3-17 0,7 10 5 16,-8-1 5-16,8 4-13 15,8-8 24-15,7 0-23 0,1-9-59 16,-9-8-272-16,-45-43-297 16,69 47-166-16</inkml:trace>
  <inkml:trace contextRef="#ctx0" brushRef="#br0" timeOffset="241">1795 359 1368 0,'0'0'296'0,"0"0"104"0,0 0 0 16,0 0-93-16,23 42-80 16,0 10-85-16,7-1-53 0,1 9-31 15,7 0-48-15,-8-5 12 16,1 1-25-16,-1-9 15 0,-7-4-25 15,-23-43-240-15,0 0-207 16,0 0-275-16,23 47-83 16</inkml:trace>
  <inkml:trace contextRef="#ctx0" brushRef="#br0" timeOffset="425">1925 4 1512 0,'0'0'194'0,"0"0"27"16,0 0-36-16,0 0-115 15,0 0-10-15,0 0-42 16,0 0-1-16,0 0-297 16,61-5-275-16,-8 18-78 0</inkml:trace>
  <inkml:trace contextRef="#ctx0" brushRef="#br0" timeOffset="880">2381 474 1582 0,'0'0'331'15,"0"0"-66"-15,0 0-105 0,0 0-68 16,0 0 29-16,61-8-55 15,-15 3-20-15,7 10 18 16,-7 7 21-16,-1 10 17 0,1 8-8 16,-46-30-28-16,46 60-5 15,-8-13-19-15,-23-5 5 16,-15-42-5-16,15 65-37 0,-7-18 12 16,-8-47-12-16,0 42-5 15,0-42 5-15,0 0-5 0,0 0 4 16,0 0-10-16,0 0 20 15,0 0-6-15,0 0-8 0,0 0 3 16,45-12-15-16,-45 12 20 16,61-69-11-16,-15 1 5 15,-8 8 1-15,0 9-10 16,-8 8 13-16,-30 43-14 0,0 0 8 16,0 0 0-16,46-13-3 15,-46 13 12-15,0 0-13 0,46 60 17 16,-16-9-20-16,-7 0-2 15,0-12 11-15,-23-39-2 0,45 60-4 16,-45-60-83-16,46 47-288 16,-46-47-338-16,46 26-171 0</inkml:trace>
  <inkml:trace contextRef="#ctx0" brushRef="#br0" timeOffset="1521">3561 337 1325 0,'0'0'259'0,"0"0"52"15,7-43-64-15,-7 43-34 16,0 0-92-16,0 0-50 15,0 0-32-15,0 0-33 0,0 0 25 16,0 0-31-16,0 0 18 16,23-47-18-16,-23 47 3 0,46-38-3 15,-46 38 0-15,53-39 12 16,-15 14-22-16,-38 25 24 16,0 0-28-16,46-22 24 0,-46 22-16 15,0 0 6-15,0 0 23 16,0 0 3-16,45 9 0 0,-45-9-22 15,0 0 23-15,38 47-30 16,-15-4 20-16,0 4-6 16,-8 0-19-16,0 0 30 0,1 4-32 15,-9-4 10-15,8 0 17 16,-7 0-22-16,-8-47 31 0,8 52-26 16,-8-52 19-16,7 43-24 15,-7-43 1-15,0 0 17 16,0 0-2-16,0 0 23 0,0 0 30 15,0 0-5-15,0 0-40 16,0 0 7-16,0 0-37 0,31-30 29 16,-1-13-28-16,1-13 17 15,-1-8-7-15,8 0-5 0,-8 8 16 16,9 5-19-16,-17 12 16 16,-22 39-16-16,38-34 13 15,-38 34-23-15,46-4 29 16,-46 4-18-16,46 30 14 0,-46-30-4 15,53 64-3-15,-15-8 10 16,0-1-27-16,0-3 21 0,8-5-8 16,-1 0-105-16,-7-9-190 15,-38-38-358-15,69 43-182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06T15:00:11.9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12989 517 2287 0,'15'-42'244'16,"-15"42"0"-16,0 0-36 15,0 0-7-15,0 0-19 0,30 60-63 16,-15 17-64-16,1 8-32 16,-16 9 1-16,7 5-24 0,-7-5-109 15,-7-9-210-15,-9 1-276 16,-6-9-281-16</inkml:trace>
  <inkml:trace contextRef="#ctx0" brushRef="#br0" timeOffset="888">12273 1386 2492 0,'-30'-34'295'16,"0"-5"-94"-16,-1-4-74 0,16-4-53 15,15 0-38-15,7 0-19 16,16 9-5-16,-23 38-15 15,54-35-4-15,-9 18 0 16,1 13 14-16,-8 13-2 0,-38-9-5 16,38 38 13-16,-8-4-6 15,-14 5-7-15,-9-1 2 0,-14 5 0 16,-24-4-6-16,-7-5 0 16,-8 0-7-16,-14-8 17 0,6-9-16 15,-14-9 17-15,7-8-16 16,8-12 9-16,7-10 0 0,16-21-14 15,-1-8 9-15,16-13-6 16,15 0-3-16,0 8 14 16,0 13-17-16,0 43 17 15,0 0 0-15,0 0-5 0,46-4 17 16,-46 4 6-16,30 51-15 16,-22 9 12-16,-8 4-13 0,-16 1 1 15,-6-5 4-15,-1-5-7 16,-15-8 4-16,7-13-9 0,1-8 12 15,-8-13-5-15,38-13-2 16,-46-9 5-16,46 9-15 0,-38-55 13 16,15-14-3-1,8-12-11-15,15-17 17 0,0-22-20 16,0-8 11-16,0 3-9 16,0 23 12-16,0 21-3 0,8 25-8 15,-8 56 16-15,0 0-2 16,0 0 3-16,0 0-3 0,45 68-3 15,-22 9 9-15,-8 0-7 16,1 5 13-16,-16-5-19 0,0-5 4 16,-8-3 3-16,-7-5 0 15,0 0 6-15,-8-13-12 16,-8 1 20-16,-7-9-21 0,-7-5 9 16,-1 1 4-16,-15-9-12 15,0-1 17-15,0-3-6 16,8 0-11-16,0 4 23 0,15 8 36 15,0 1 11-15,7 4-11 16,8 8-24-16,16-4 7 0,-1 9 8 16,8-9-12-16,0 0-21 15,-7-5 10-15,7-3 56 0,-16-5 2 16,16-34-39-16,-45 47-14 16,-8-13-8-16,-8-12-7 15,-15-5 37-15,-1-9 17 0,-6-12 30 16,-1-17-15-16,0-13-38 15,1-22-15-15,7-25 1 0,7-9 50 16,23-9-24-16,24 1-31 16,29 0-13-16,31 8-7 15,23 9-6-15,23 12-26 0,7 9-278 16,0 13-146-16,8 13-174 16,-7 8-352-16</inkml:trace>
  <inkml:trace contextRef="#ctx0" brushRef="#br0" timeOffset="1504">9884 1155 1607 0,'0'0'477'0,"0"0"-72"15,15 47-76 1,-7-4-66-16,-8-1-80 0,-15 6-58 16,-16-6-31-16,1 1-17 15,-8 0 5-15,0-9-12 0,-8-8-25 16,46-26 25-16,-45 17 14 16,45-17-7-16,-39 0-11 0,39 0-24 15,-38-43-19-15,31-8 0 16,-1-22-9-16,8-13-11 0,15-16-9 15,-7-9 6-15,7 8 0 16,0 9-5-16,-7 17-5 0,0 17-5 16,-1 17-91-1,-7 43-125-15,0 0-75 0,0 0-193 16,-7 51-298-16,-1 18-144 16</inkml:trace>
  <inkml:trace contextRef="#ctx0" brushRef="#br0" timeOffset="1661">9717 1869 2158 0,'0'0'373'15,"0"0"-46"-15,15 39-73 0,-15-39-92 16,0 0-80-16,0 0-48 16,0 0-109-16,0 0-208 15,0 0-388-15,0 0-328 0</inkml:trace>
  <inkml:trace contextRef="#ctx0" brushRef="#br0" timeOffset="1868">9207 1459 2133 0,'0'0'442'16,"-30"47"-60"-16,7 0-104 0,0 0-110 15,-8 0-70 1,-7 4-46-16,-7 0-26 0,-8 5-14 16,-8 0-22-16,0-9-183 15,8-4-194-15,-8-1-250 0,15-16-225 16</inkml:trace>
  <inkml:trace contextRef="#ctx0" brushRef="#br0" timeOffset="2053">9009 967 2370 0,'38'-43'270'16,"-38"43"-93"-16,0 0-92 0,0 0-36 15,0 0-31-15,0 0-114 16,0 0-359-16,0 0-294 0</inkml:trace>
  <inkml:trace contextRef="#ctx0" brushRef="#br0" timeOffset="2683">8134 748 1824 0,'0'0'323'0,"0"0"6"0,0 0-92 16,8 56-76-16,7 4-74 15,8 4-40-15,-8 5-25 0,-7 3-6 16,-1 1-8-16,-7-5-4 16,-7-3 0-16,-1-5-4 0,-15-5-9 15,0-12 1-15,-7-9-9 16,30-34-25-16,-46 22 10 15,46-22-23-15,-53 0-6 0,53 0 18 16,0 0 16-16,-38-56 7 0,8 17 13 16,30 39-3-1,0 0 13-15,-8-42-10 0,8 42 0 16,0 0 7-16,0 0 22 16,0 0-5-16,0 0-4 0,8 51-2 15,-8-4 7-15,0 0-18 16,0-47 0-16,-8 60 14 0,-7-17-14 15,15-43 7-15,-23 51-11 16,23-51 8-16,0 0-4 0,-46 43 0 16,46-43 5-16,-61 21-5 15,16-16-11-15,45-5 16 0,-54-18-2 16,54 18-11-16,-53-30-5 16,53 30 8-16,0 0 13 15,-45-38-8-15,45 38 4 16,0 0-7-16,-46-21 10 0,46 21-7 15,-46 4 48-15,-7 4 40 16,0 5 4-16,-16 4-29 0,-14 5-8 16,-24 3 28-16,-15-3 6 15,-22-1-12-15,-8-4 1 0,-1-4-27 16,-6-13-19-16,14-4-14 16,8 0-14-16,23-14-1 0,15-7-1 15,23-1-29-15,15-12-122 16,23-5-169-16,23-4-265 15,38-9-261-15</inkml:trace>
  <inkml:trace contextRef="#ctx0" brushRef="#br0" timeOffset="2893">7213 821 1750 0,'31'-60'336'0,"-31"60"14"0,23-55-46 15,-23 55-107-15,0 0-99 16,30-43-17-16,-30 43-8 16,46-4-40-16,-1 16-14 0,-45-12-9 15,46 43-10-15,-8-4-9 16,-15 8-141-16,-23 0-165 0,0 4-238 16,-15 5-172-16</inkml:trace>
  <inkml:trace contextRef="#ctx0" brushRef="#br0" timeOffset="3077">6415 1240 1550 0,'0'0'208'0,"0"0"123"16,0 0-67-16,22-34-122 15,16 4-75-15,31 0-30 0,7-4-20 16,23-9-23-16,7 5-218 15,16-5-187-15,23 0-144 16,15-4 15-16</inkml:trace>
  <inkml:trace contextRef="#ctx0" brushRef="#br0" timeOffset="3372">9458 0 1689 0,'0'0'362'0,"0"0"-39"0,0 0-79 16,0 0-50-16,0 0-61 16,-61 13-63-16,-7 4-21 0,-8 4-37 15,-16 5-5-15,-7-1 3 16,-15 1-7-16,8 0-8 16,-1-5 5-16,8-4-11 0,16-4-42 15,7-9-6-15,15-8-13 16,15-13 7-16,46 17 15 15,-38-43 33-15,15 5 5 0,16 4 8 16,7 34-5-16,-8-35 9 16,8 35-9-16,0 0 9 0,0 0-19 15,0 0-214-15,-53 26-245 16,-1 12-213-16</inkml:trace>
  <inkml:trace contextRef="#ctx0" brushRef="#br0" timeOffset="3768">4923 1283 1018 0,'0'0'409'16,"0"0"-28"-16,46-34-94 16,-46 34-75-16,0 0 60 0,0 0 11 15,61 13-32-15,-16 8-63 16,1 13-52-16,-46-34-15 15,46 60-9-15,-16-4-17 0,-15-5-26 16,-22 5-27-16,-16 8-30 16,-30 4 0-16,-8 1-22 0,-15-1-125 15,-8-8-103-15,-7-4-92 16,7-9-104-16,0-13-188 0,8-21-106 16,15-13 34-16</inkml:trace>
  <inkml:trace contextRef="#ctx0" brushRef="#br0" timeOffset="3968">4429 552 1328 0,'0'0'337'0,"0"0"96"0,0 0-77 16,0 0-67-16,45 77-82 15,-22 4-59-15,-8 9-64 0,-7 4-51 16,0 4-21-16,-8 9-2 15,0 0-10-15,-8-4-12 0,-15 0-158 16,0-14-177-16,0-3-224 16,-7-13-170-16</inkml:trace>
  <inkml:trace contextRef="#ctx0" brushRef="#br0" timeOffset="4160">4170 1159 1862 0,'0'0'360'0,"53"39"-69"0,-15 3-111 15,0 14-76-15,-15 0-51 16,-8 8-24-16,-7 4-21 0,-8 5-87 16,-15 4-200-16,-16-4-291 15,-7-5-107-15</inkml:trace>
  <inkml:trace contextRef="#ctx0" brushRef="#br0" timeOffset="4423">3843 1262 1283 0,'45'21'254'0,"-45"-21"16"16,46 39-51-16,-46-39-47 15,30 47-44-15,-22-9-44 16,-23 1-43-16,15-39-18 16,-53 43-11-16,-1-14 3 0,1-16 20 15,0-13 26-15,0-13 12 16,15-8-37-16,7-22-18 0,8-4 2 16,23-8-17-16,0-1-16 15,23 5 15-15,15-1-43 0,0 14-311 16,-38 38-366-16</inkml:trace>
  <inkml:trace contextRef="#ctx0" brushRef="#br0" timeOffset="4832">3074 603 1710 0,'-23'64'365'0,"8"17"-40"16,-8 1-67-16,-7 3-71 0,-8 1-81 15,-15 4-46-15,-16 0-30 16,-15-1-16-16,-14-7 0 0,-9-10-1 16,1-12-10-1,7-8 3-15,0-22-6 0,23-18 0 0,0-16-3 16,22-17 0-1,9-22 8-15,14-8-13 0,24-5 0 16,7-4 3-16,15 4-8 16,15 5 13-16,16 17-3 0,0 13 3 15,7 12 7-15,0 22 15 16,-7 17 31-16,-8 13 23 0,-15 12 6 16,-16 9-21-16,-22 9-20 15,-15 8-26-15,-16 9-15 0,-15 0 0 16,-15-9-35-16,-8-4-116 15,8-13-117-15,0-12-137 0,15-18-202 16,8-13-96-16</inkml:trace>
  <inkml:trace contextRef="#ctx0" brushRef="#br0" timeOffset="5048">2199 676 1625 0,'0'0'362'16,"38"-47"-28"-16,-38 47-86 16,0 0-108-16,54-22-46 0,-54 22-40 15,53 22-22-15,-53-22-7 16,38 64-31-16,-31 0 3 16,-14 13-12-16,-24 9-145 15,-14 3-140-15,-16 6-187 0,-15-1-119 16,7 0-26-16</inkml:trace>
  <inkml:trace contextRef="#ctx0" brushRef="#br0" timeOffset="5288">1248 885 1384 0,'69'9'354'0,"7"17"-9"0,0 8-41 16,-8 13-53-16,1 13-36 16,-16 12-55-16,-23 14-54 0,-14 21-46 15,-24 4-26-15,-22 13-19 16,-16-4-10-16,-7 0-5 0,-31-9-48 16,-7-17-130-16,-8-8-130 15,0-18-262-15,8-21-120 0</inkml:trace>
  <inkml:trace contextRef="#ctx0" brushRef="#br0" timeOffset="5872">769 43 874 0,'0'0'223'0,"0"0"74"0,0 0-27 15,0 0 7-15,-61 4-2 16,8 26-24-16,-8 30-33 0,0 25-17 16,-8 39-33-16,1 30-50 15,-1 26-41-15,1 17-26 0,7 21-21 16,8 9-8-16,15-5-4 15,15 1-7-15,15-14-2 16,16-8-9-16,15-8-6 0,22-14-23 16,24-7-73-16,22-23-52 15,16-20-102-15,22-18-286 0,8-26-377 16</inkml:trace>
  <inkml:trace contextRef="#ctx0" brushRef="#br0" timeOffset="16792">11155 4209 704 0,'0'0'198'0,"0"0"19"16,0 0-35-16,0 0 105 16,0 0 14-16,0 0-42 15,15 52-85-15,8-5-37 0,-8-5-18 16,0 1-10-16,1-4-35 16,-16-39-17-16,7 43-10 0,-7-43 0 15,0 42-9-15,0-42-15 16,0 0-9-16,-45 35-14 15,6-14-8-15,-6-17 19 0,-1-4 1 16,-15 0-12-16,8-4-11 16,7 4 11-16,1 0 35 15,7 4-2-15,0 5-28 0,38-9 4 16,-38 34 2-16,38-34-1 16,-38 51-14-16,22-4-9 0,16 0-236 15,0-47-350-15,38 65-321 16</inkml:trace>
  <inkml:trace contextRef="#ctx0" brushRef="#br0" timeOffset="16968">11231 5086 2287 0,'0'0'290'16,"0"0"-46"-16,0 0-76 0,0 0-63 15,0 0-61-15,0 0-25 16,0 0-151-16,0 0-275 16,0 0-444-16</inkml:trace>
  <inkml:trace contextRef="#ctx0" brushRef="#br0" timeOffset="17332">9953 4462 2016 0,'53'0'233'16,"-7"-5"-7"-16,-46 5-16 15,53-8-11-15,-53 8-15 16,0 0-34-16,0 0-29 0,0 0-23 15,0 0-44-15,0 0-19 16,0 0-22-16,0 0-3 16,-61 17 78-16,0 4-13 0,0 9 47 15,-7 9-47-15,-1 12 27 16,1 5-32-16,-8 8-19 0,0-4-13 16,0 0-29-16,-8 0 10 15,-7-5-19-15,-1 1 5 0,-14-13-9 16,-1-5-163-16,-7-4-98 15,0-12-121-15,15-5-169 0,8-4-274 16,15-9-93-16</inkml:trace>
  <inkml:trace contextRef="#ctx0" brushRef="#br0" timeOffset="17501">9428 5052 2335 0,'38'0'294'0,"-38"0"-101"16,45 4-83-16,-45-4-46 0,0 0-46 15,0 0-112-15,0 0-276 16,0 0-417-16</inkml:trace>
  <inkml:trace contextRef="#ctx0" brushRef="#br0" timeOffset="17840">8614 4543 2314 0,'-8'34'213'15,"8"-34"66"-15,0 0-6 16,0 0-16-16,-8 34-51 15,8-34-66-15,0 0-75 0,0 0-34 16,-45 9-1-16,7-9-18 16,38 0 4-16,-46-21-3 0,46 21-3 15,-46-56 11-15,16-4-21 16,15-13 6-16,-1-12-6 0,1-18-7 16,8-8 9-16,-1-9-2 15,8 9 8-15,0 12-16 0,0 18 13 16,0 21-44-16,0 13-74 15,0 47-118-15,0 0-90 16,0 0-158-16,0 0-271 16,0 0-101-16</inkml:trace>
  <inkml:trace contextRef="#ctx0" brushRef="#br0" timeOffset="18028">8994 3816 2137 0,'0'0'352'0,"0"0"-43"15,15-39-88-15,-15 39-111 16,0 0-42-16,0-34-41 0,0 34-27 16,0 0-226-16,0 0-344 15,0 0-268-15</inkml:trace>
  <inkml:trace contextRef="#ctx0" brushRef="#br0" timeOffset="18379">8012 4355 1814 0,'0'0'170'0,"0"0"28"15,0 0-51-15,0 0-38 0,0 0-13 16,0 0-28-16,0 0 14 16,0 0-55-16,23 47-7 15,-23-47-5-15,0 0-15 0,-45 21 21 16,45-21-25-16,-54 4 16 16,1-4 43-16,53 0 18 0,-61 5 18 15,8-5-21-15,7 13 34 16,46-13-17-16,-61 42-7 0,16 1-18 15,14 8-34-15,8 1 1 16,16-1-23-16,-8-4 7 0,15 5-19 16,0-10 9-1,7 5-16-15,-7-47 13 0,15 56-423 16,-15-56-311-16,8 64-212 16</inkml:trace>
  <inkml:trace contextRef="#ctx0" brushRef="#br0" timeOffset="18644">6574 3563 2112 0,'0'0'85'0,"0"0"237"0,0 0-4 15,38-4-50-15,-7 25-75 16,7 14-57-16,-8 7-56 0,1 14-35 16,-8 8-22-16,-1 0-14 15,-6 5-13-15,-1-1-26 16,-15-4-172-16,-8 5-179 0,-7-1-234 16,-15-4-236-16</inkml:trace>
  <inkml:trace contextRef="#ctx0" brushRef="#br0" timeOffset="19551">6049 4184 1880 0,'-15'-52'321'16,"0"1"-20"-16,7-5-57 0,1-4-98 15,14 13-59-15,-7 5-39 16,0 42-30-16,0 0-10 15,54-26-2-15,-9 30-6 16,1 22 6-16,-8 17-6 0,0 12 0 16,-15 9 3-16,0 5-6 15,-8-5-2-15,-8 0 5 0,-7-4 4 16,-15-9-4-16,-15-3 6 16,-16-10 3-16,0-12-14 0,-7-5 0 15,8-12 2-15,6-14-7 16,-6-12 1-16,45 17 9 0,-46-55-48 15,16-14 10-15,7 1 4 16,8-9 13-16,7 0 5 0,8 13 16 16,0 16-3-16,0 48-6 15,0-38 23-15,0 38-3 16,0 0 1-16,0 0-12 16,-8 56 11-16,1-1-7 0,-1 5 8 15,1-4-8-15,-16-1-10 16,0-8 0-16,23-47 11 0,-53 56-10 15,53-56 18-15,-54 34-13 16,54-34 0-16,-53 5 11 0,53-5-8 16,-53-30 2-16,15-18-9 15,7-3 4-15,1-13 0 0,0-13 0 16,7-17-8-16,-8-5 5 16,16 10 6-16,8 3-6 0,-1 18-5 15,0 21-4-15,8 47 12 16,0 0 3-16,0 0 13 15,0 0-12-15,0 0-7 16,23 51 3-16,8 13 4 0,-1 5-4 16,0 12 0-16,1 4 0 15,-1-3-10-15,1-1 16 0,-8-8-6 16,-1-9 26-16,-14-9 12 16,0-7-6-16,-8-48-14 0,-31 55-5 15,31-55-13-15,-53 43 0 16,7-17 3-16,-7-9-6 0,0-9 5 15,-1-3-5-15,9-5 3 16,45 0 0-16,-46 8-4 0,46-8 4 16,-53 30 0-1,53-30 6-15,-38 51 5 0,7-4 39 16,31-47-4-16,-15 77 16 16,0-12 21-16,-8-6-10 0,0-7 2 15,23-52-15-15,-53 73-2 16,7-14-28-16,-14-12-11 0,-9-8-4 15,8-9 40-15,-7-13 30 16,7-8 10-16,0-9-5 0,15-13-9 16,46 13-20-16,-53-56-31 15,15-4-11-15,23-17-10 0,15-13-1 16,15-8-13 0,15 4-4-16,24-4-40 0,7 3-144 15,-1 14-132-15,17 13-177 16,-17 16-287-16,1 14-201 0</inkml:trace>
  <inkml:trace contextRef="#ctx0" brushRef="#br0" timeOffset="20080">3500 4137 971 0,'0'0'308'0,"0"0"-42"15,0 0-79-15,0 0-41 0,0 0 142 16,31 0-50-16,-31 0-35 16,0 0-27-16,0 0-19 15,0 38-28-15,-23 1-54 0,-7-1-34 16,-24-4-33-16,1 0 4 15,0-4-2-15,7-8 9 0,8-5 50 16,38-17-11-16,0 0-11 16,-38-13-13-16,38 13-8 0,-8-60-26 15,16-8 11-15,7-9-7 16,8-17-17-16,7-9 17 16,-7-4-4-16,8-4-9 15,-8 12 15-15,-8 14-6 0,8 12-12 16,-16 26-9-16,-7 47-143 15,0 0-147-15,0 0-241 0,0 0-195 16,0 0-69-16</inkml:trace>
  <inkml:trace contextRef="#ctx0" brushRef="#br0" timeOffset="20244">3432 4783 1726 0,'15'42'337'0,"-15"-42"30"16,0 0-118-16,0 0-127 16,0 0-57-16,0 0-42 0,0 0-175 15,0 0-376-15,0 0-290 16</inkml:trace>
  <inkml:trace contextRef="#ctx0" brushRef="#br0" timeOffset="20460">2907 4308 2073 0,'0'0'446'0,"0"0"-90"16,7 47-101-16,-14 0-88 15,-16 4-81-15,-15 0-34 16,-8 9-31-16,-15-4-14 0,1 0-82 15,-16-1-160-15,-1-8-160 16,17-13-289-16,6-8-101 0</inkml:trace>
  <inkml:trace contextRef="#ctx0" brushRef="#br0" timeOffset="20629">2755 3747 2029 0,'0'0'25'0,"0"0"-2"15,23-51-23-15,-23 51 3 0,0 0-386 16,0 0-205-16</inkml:trace>
  <inkml:trace contextRef="#ctx0" brushRef="#br0" timeOffset="21164">2207 3585 1601 0,'0'0'262'15,"0"42"0"-15,0 14-69 16,7 8-54-16,-7 0-43 0,8 1-58 15,0 3-5-15,-8-4-33 16,0 0 0-16,0-4 13 16,-8-8-13-16,0-10 0 15,8-42-11-15,-15 43 21 0,15-43-13 16,0 0-19-16,0 0 32 16,0 0-19-16,0 0 14 0,0 0-23 15,0 0 29-15,0 0-22 16,0 0 11-16,0 0 0 0,-45-13 0 15,45 13 0-15,0 0 7 16,-54 47 2-16,54-47-26 16,-45 60 30-16,7-13-23 0,38-47 7 15,-46 56 12-15,46-56-17 16,-61 51 27-16,8-16-26 16,7-10 16-16,-7-8-21 0,0-4 12 15,-8-9 0-15,0-4 4 16,-8 0-4-16,-14 0-4 0,-1 0 24 15,-7 0 102-15,-8-4-29 16,-15 4-43-16,0 0 28 16,-8-4-9-16,15 0-18 0,-7-9-21 15,15 4-26-15,0-8 12 16,8 0-16-16,7-9 9 0,16-4-21 16,15-8 4-16,53 38-124 15,-61-64-318-15,30-1-405 0</inkml:trace>
  <inkml:trace contextRef="#ctx0" brushRef="#br0" timeOffset="21372">1667 3426 1553 0,'0'0'345'16,"0"0"46"-16,0 0-120 15,0 0-116-15,38 43-65 0,-38-43-48 16,30 52-6-16,-30-52-36 16,31 59 5-16,-9-16-185 15,-22-43-195-15,8 56-195 16,-16-5-69-16</inkml:trace>
  <inkml:trace contextRef="#ctx0" brushRef="#br0" timeOffset="21524">830 4218 1124 0,'0'0'134'0,"0"0"23"15,22-64-35-15,32 4-89 0,14 4-33 16,31 1 26-16,15-1-33 16,8-4-239-16,7 4-150 15</inkml:trace>
  <inkml:trace contextRef="#ctx0" brushRef="#br0" timeOffset="21847">3820 2622 1303 0,'0'0'420'0,"0"0"-2"15,-69 64-74-15,-7-8-117 16,-7 4-96-16,-9-9-58 15,-7 9-46-15,-7-9 5 0,7-4-25 16,8-4-7-16,7-9 8 16,8-12-11-16,15-5 8 15,61-17-23-15,-61 4 18 0,61-4 0 16,0 0 13-16,-53-51-23 16,22 0 16-16,9-1-16 0,-1 1 1 15,-8 0 21-15,31 51-18 16,0 0 6-16,-68-39 13 0,7 43-27 15,0 22 25-15,8 21-20 16,-8 13-127-16,15 8-202 16,8 9-232-16,8 0-164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85637-B25D-46BF-9107-B06969EAA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36DA60-0783-433A-A5EF-5C03C5FE4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827D48-6C2A-4F5A-9496-313E36A9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38B2EE-7368-4F29-8283-1A75B4EE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D996C-48CC-4145-90D5-FA3E32D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121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D41EA-559E-4524-B6C9-4E7DEE8F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6C4C0D-4455-4F64-B38F-A5EBBDC2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5DA588-6602-40BE-9B7F-BEB4561E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D33B25-3F53-46D1-8485-F364A082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5BAF04-1DC2-4B72-8B0E-B0023B90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331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B38C296-890C-49D5-A10A-B04B8B95E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31A322-E086-4373-81FD-5D8B31352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6BD59-6A22-41BB-B58A-49467234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CC4A47-9A69-4434-A5B2-EAC7560F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E6B85F-D988-4455-B41B-1E4B9601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342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D284E-30C4-4430-833E-25A4BFB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2537F4-E0F3-49CF-86DB-D9B0B82EB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4C6616-49B1-488D-B298-17A4221A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BD64DB-D08D-4B65-939B-D6091A55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AA0391-71AD-41BE-992C-F0A89091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553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8A2A3-5AEA-4956-BAE9-1DE68284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FFFE49-5B66-42B2-87EE-8707CBA65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086C57-E97D-42B3-B79D-B65BDD40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DF63C3-E6FD-4AC0-8653-529BCF03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C1C74A-6534-410E-AA48-6C887F02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88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D1374-0DF2-40A0-9760-772B872D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B32D4C-F4E8-4AAD-BF69-A46B4F3F7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448D6C-A019-44FB-AF20-0828867BC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3468E4-B93C-49A5-BC73-1E30237F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746544-2389-451D-8CE4-1CAC3266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621389-9314-44AB-B3E9-CB21955F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220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31751-B02D-4C2B-BB50-C06974F1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0FCBE2-1A43-41D9-8D23-E93BC3A67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236EFB-D346-4445-8EE5-DA3572F5F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8C1FC7A-8AE8-4472-B86E-10E00C1B3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7861D6-EADB-498E-808F-80408A72C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61A5C9-F06C-42AF-9ABC-BE534CB8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F9FA25-6789-4AAC-9501-55A33C92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DB3A6E-7C79-4A4E-901E-0A5B9597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258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994BC-EF0F-45BD-99AC-3A5A5453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107A830-62CE-4711-AE90-18520554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406664-5502-4958-A854-80C184F5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8A3E27-91F7-43A4-AE2D-48ACA352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780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D05A47-60F7-4DF4-B6E2-6BE1B1E9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A28546-89D1-41AB-888E-AE6866A3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77F112-59CD-4077-852F-36D04DA4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839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6D027-3079-4CC7-A334-25D5EF73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852C6-AD70-454D-9907-1BEBDD56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6B1A49-2B8F-4F51-84A7-5546D775A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23617-94F0-484C-AB86-4E9D833D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CC772E-D9A6-4723-AC5B-3AD17E31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C53D73-6D2A-4A46-8DD0-9723B70E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72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D64CD-1C82-484A-91CA-ECA9071F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85C197-ADC3-4813-9631-C4B740168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7281D2-9FE6-4BD4-87C5-BB5E4C976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52857F-3A25-4F8A-9955-D1DE2AFC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7603A2-A7F8-4840-A925-BA0F5F0B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EAD81D-7B76-40E5-A152-F3DDE724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091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D4615E-0D36-4778-AFE7-1BEBEE31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C7631E-2944-4DF5-8242-17A2201C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BFF6E5-B2D7-4D56-996B-CB779FDFD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C853-CF3D-4C25-9EB7-90E1B73D8663}" type="datetimeFigureOut">
              <a:rPr lang="fa-IR" smtClean="0"/>
              <a:t>07/12/1444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96368-0317-46B3-9C0D-7F31F016A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AD7DBF-CDB4-4ACD-9A23-B668F6B4A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142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89.png"/><Relationship Id="rId42" Type="http://schemas.openxmlformats.org/officeDocument/2006/relationships/customXml" Target="../ink/ink21.xml"/><Relationship Id="rId47" Type="http://schemas.openxmlformats.org/officeDocument/2006/relationships/image" Target="../media/image102.png"/><Relationship Id="rId63" Type="http://schemas.openxmlformats.org/officeDocument/2006/relationships/image" Target="../media/image110.png"/><Relationship Id="rId68" Type="http://schemas.openxmlformats.org/officeDocument/2006/relationships/customXml" Target="../ink/ink34.xml"/><Relationship Id="rId7" Type="http://schemas.openxmlformats.org/officeDocument/2006/relationships/image" Target="../media/image82.png"/><Relationship Id="rId71" Type="http://schemas.openxmlformats.org/officeDocument/2006/relationships/image" Target="../media/image114.png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9" Type="http://schemas.openxmlformats.org/officeDocument/2006/relationships/image" Target="../media/image93.png"/><Relationship Id="rId11" Type="http://schemas.openxmlformats.org/officeDocument/2006/relationships/image" Target="../media/image84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97.png"/><Relationship Id="rId40" Type="http://schemas.openxmlformats.org/officeDocument/2006/relationships/customXml" Target="../ink/ink20.xml"/><Relationship Id="rId45" Type="http://schemas.openxmlformats.org/officeDocument/2006/relationships/image" Target="../media/image101.png"/><Relationship Id="rId53" Type="http://schemas.openxmlformats.org/officeDocument/2006/relationships/image" Target="../media/image105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5" Type="http://schemas.openxmlformats.org/officeDocument/2006/relationships/customXml" Target="../ink/ink2.xml"/><Relationship Id="rId61" Type="http://schemas.openxmlformats.org/officeDocument/2006/relationships/image" Target="../media/image109.png"/><Relationship Id="rId19" Type="http://schemas.openxmlformats.org/officeDocument/2006/relationships/image" Target="../media/image8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92.png"/><Relationship Id="rId30" Type="http://schemas.openxmlformats.org/officeDocument/2006/relationships/customXml" Target="../ink/ink15.xml"/><Relationship Id="rId35" Type="http://schemas.openxmlformats.org/officeDocument/2006/relationships/image" Target="../media/image96.png"/><Relationship Id="rId43" Type="http://schemas.openxmlformats.org/officeDocument/2006/relationships/image" Target="../media/image100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113.png"/><Relationship Id="rId8" Type="http://schemas.openxmlformats.org/officeDocument/2006/relationships/customXml" Target="../ink/ink4.xml"/><Relationship Id="rId51" Type="http://schemas.openxmlformats.org/officeDocument/2006/relationships/image" Target="../media/image104.png"/><Relationship Id="rId3" Type="http://schemas.openxmlformats.org/officeDocument/2006/relationships/customXml" Target="../ink/ink1.xml"/><Relationship Id="rId12" Type="http://schemas.openxmlformats.org/officeDocument/2006/relationships/customXml" Target="../ink/ink6.xml"/><Relationship Id="rId17" Type="http://schemas.openxmlformats.org/officeDocument/2006/relationships/image" Target="../media/image87.png"/><Relationship Id="rId25" Type="http://schemas.openxmlformats.org/officeDocument/2006/relationships/image" Target="../media/image91.png"/><Relationship Id="rId33" Type="http://schemas.openxmlformats.org/officeDocument/2006/relationships/image" Target="../media/image95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108.png"/><Relationship Id="rId67" Type="http://schemas.openxmlformats.org/officeDocument/2006/relationships/image" Target="../media/image112.png"/><Relationship Id="rId20" Type="http://schemas.openxmlformats.org/officeDocument/2006/relationships/customXml" Target="../ink/ink10.xml"/><Relationship Id="rId41" Type="http://schemas.openxmlformats.org/officeDocument/2006/relationships/image" Target="../media/image99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86.png"/><Relationship Id="rId23" Type="http://schemas.openxmlformats.org/officeDocument/2006/relationships/image" Target="../media/image90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103.png"/><Relationship Id="rId57" Type="http://schemas.openxmlformats.org/officeDocument/2006/relationships/image" Target="../media/image107.png"/><Relationship Id="rId10" Type="http://schemas.openxmlformats.org/officeDocument/2006/relationships/customXml" Target="../ink/ink5.xml"/><Relationship Id="rId31" Type="http://schemas.openxmlformats.org/officeDocument/2006/relationships/image" Target="../media/image94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111.png"/><Relationship Id="rId4" Type="http://schemas.openxmlformats.org/officeDocument/2006/relationships/image" Target="../media/image81.png"/><Relationship Id="rId9" Type="http://schemas.openxmlformats.org/officeDocument/2006/relationships/image" Target="../media/image83.png"/><Relationship Id="rId13" Type="http://schemas.openxmlformats.org/officeDocument/2006/relationships/image" Target="../media/image85.png"/><Relationship Id="rId18" Type="http://schemas.openxmlformats.org/officeDocument/2006/relationships/customXml" Target="../ink/ink9.xml"/><Relationship Id="rId39" Type="http://schemas.openxmlformats.org/officeDocument/2006/relationships/image" Target="../media/image98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10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4.png"/><Relationship Id="rId18" Type="http://schemas.openxmlformats.org/officeDocument/2006/relationships/customXml" Target="../ink/ink123.xml"/><Relationship Id="rId26" Type="http://schemas.openxmlformats.org/officeDocument/2006/relationships/customXml" Target="../ink/ink127.xml"/><Relationship Id="rId39" Type="http://schemas.openxmlformats.org/officeDocument/2006/relationships/image" Target="../media/image217.png"/><Relationship Id="rId21" Type="http://schemas.openxmlformats.org/officeDocument/2006/relationships/image" Target="../media/image208.png"/><Relationship Id="rId34" Type="http://schemas.openxmlformats.org/officeDocument/2006/relationships/customXml" Target="../ink/ink131.xml"/><Relationship Id="rId42" Type="http://schemas.openxmlformats.org/officeDocument/2006/relationships/customXml" Target="../ink/ink135.xml"/><Relationship Id="rId47" Type="http://schemas.openxmlformats.org/officeDocument/2006/relationships/image" Target="../media/image221.png"/><Relationship Id="rId50" Type="http://schemas.openxmlformats.org/officeDocument/2006/relationships/customXml" Target="../ink/ink139.xml"/><Relationship Id="rId7" Type="http://schemas.openxmlformats.org/officeDocument/2006/relationships/image" Target="../media/image201.png"/><Relationship Id="rId2" Type="http://schemas.openxmlformats.org/officeDocument/2006/relationships/customXml" Target="../ink/ink115.xml"/><Relationship Id="rId16" Type="http://schemas.openxmlformats.org/officeDocument/2006/relationships/customXml" Target="../ink/ink122.xml"/><Relationship Id="rId29" Type="http://schemas.openxmlformats.org/officeDocument/2006/relationships/image" Target="../media/image212.png"/><Relationship Id="rId11" Type="http://schemas.openxmlformats.org/officeDocument/2006/relationships/image" Target="../media/image203.png"/><Relationship Id="rId24" Type="http://schemas.openxmlformats.org/officeDocument/2006/relationships/customXml" Target="../ink/ink126.xml"/><Relationship Id="rId32" Type="http://schemas.openxmlformats.org/officeDocument/2006/relationships/customXml" Target="../ink/ink130.xml"/><Relationship Id="rId37" Type="http://schemas.openxmlformats.org/officeDocument/2006/relationships/image" Target="../media/image216.png"/><Relationship Id="rId40" Type="http://schemas.openxmlformats.org/officeDocument/2006/relationships/customXml" Target="../ink/ink134.xml"/><Relationship Id="rId45" Type="http://schemas.openxmlformats.org/officeDocument/2006/relationships/image" Target="../media/image220.png"/><Relationship Id="rId5" Type="http://schemas.openxmlformats.org/officeDocument/2006/relationships/image" Target="../media/image200.png"/><Relationship Id="rId15" Type="http://schemas.openxmlformats.org/officeDocument/2006/relationships/image" Target="../media/image205.png"/><Relationship Id="rId23" Type="http://schemas.openxmlformats.org/officeDocument/2006/relationships/image" Target="../media/image209.png"/><Relationship Id="rId28" Type="http://schemas.openxmlformats.org/officeDocument/2006/relationships/customXml" Target="../ink/ink128.xml"/><Relationship Id="rId36" Type="http://schemas.openxmlformats.org/officeDocument/2006/relationships/customXml" Target="../ink/ink132.xml"/><Relationship Id="rId49" Type="http://schemas.openxmlformats.org/officeDocument/2006/relationships/image" Target="../media/image222.png"/><Relationship Id="rId10" Type="http://schemas.openxmlformats.org/officeDocument/2006/relationships/customXml" Target="../ink/ink119.xml"/><Relationship Id="rId19" Type="http://schemas.openxmlformats.org/officeDocument/2006/relationships/image" Target="../media/image207.png"/><Relationship Id="rId31" Type="http://schemas.openxmlformats.org/officeDocument/2006/relationships/image" Target="../media/image213.png"/><Relationship Id="rId44" Type="http://schemas.openxmlformats.org/officeDocument/2006/relationships/customXml" Target="../ink/ink136.xml"/><Relationship Id="rId4" Type="http://schemas.openxmlformats.org/officeDocument/2006/relationships/customXml" Target="../ink/ink116.xml"/><Relationship Id="rId9" Type="http://schemas.openxmlformats.org/officeDocument/2006/relationships/image" Target="../media/image202.png"/><Relationship Id="rId14" Type="http://schemas.openxmlformats.org/officeDocument/2006/relationships/customXml" Target="../ink/ink121.xml"/><Relationship Id="rId22" Type="http://schemas.openxmlformats.org/officeDocument/2006/relationships/customXml" Target="../ink/ink125.xml"/><Relationship Id="rId27" Type="http://schemas.openxmlformats.org/officeDocument/2006/relationships/image" Target="../media/image211.png"/><Relationship Id="rId30" Type="http://schemas.openxmlformats.org/officeDocument/2006/relationships/customXml" Target="../ink/ink129.xml"/><Relationship Id="rId35" Type="http://schemas.openxmlformats.org/officeDocument/2006/relationships/image" Target="../media/image215.png"/><Relationship Id="rId43" Type="http://schemas.openxmlformats.org/officeDocument/2006/relationships/image" Target="../media/image219.png"/><Relationship Id="rId48" Type="http://schemas.openxmlformats.org/officeDocument/2006/relationships/customXml" Target="../ink/ink138.xml"/><Relationship Id="rId8" Type="http://schemas.openxmlformats.org/officeDocument/2006/relationships/customXml" Target="../ink/ink118.xml"/><Relationship Id="rId51" Type="http://schemas.openxmlformats.org/officeDocument/2006/relationships/image" Target="../media/image223.png"/><Relationship Id="rId3" Type="http://schemas.openxmlformats.org/officeDocument/2006/relationships/image" Target="../media/image199.png"/><Relationship Id="rId12" Type="http://schemas.openxmlformats.org/officeDocument/2006/relationships/customXml" Target="../ink/ink120.xml"/><Relationship Id="rId17" Type="http://schemas.openxmlformats.org/officeDocument/2006/relationships/image" Target="../media/image206.png"/><Relationship Id="rId25" Type="http://schemas.openxmlformats.org/officeDocument/2006/relationships/image" Target="../media/image210.png"/><Relationship Id="rId33" Type="http://schemas.openxmlformats.org/officeDocument/2006/relationships/image" Target="../media/image214.png"/><Relationship Id="rId38" Type="http://schemas.openxmlformats.org/officeDocument/2006/relationships/customXml" Target="../ink/ink133.xml"/><Relationship Id="rId46" Type="http://schemas.openxmlformats.org/officeDocument/2006/relationships/customXml" Target="../ink/ink137.xml"/><Relationship Id="rId20" Type="http://schemas.openxmlformats.org/officeDocument/2006/relationships/customXml" Target="../ink/ink124.xml"/><Relationship Id="rId41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customXml" Target="../ink/ink145.xml"/><Relationship Id="rId3" Type="http://schemas.openxmlformats.org/officeDocument/2006/relationships/customXml" Target="../ink/ink140.xml"/><Relationship Id="rId7" Type="http://schemas.openxmlformats.org/officeDocument/2006/relationships/customXml" Target="../ink/ink142.xml"/><Relationship Id="rId12" Type="http://schemas.openxmlformats.org/officeDocument/2006/relationships/image" Target="../media/image229.png"/><Relationship Id="rId2" Type="http://schemas.openxmlformats.org/officeDocument/2006/relationships/image" Target="../media/image8.png"/><Relationship Id="rId16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customXml" Target="../ink/ink144.xml"/><Relationship Id="rId5" Type="http://schemas.openxmlformats.org/officeDocument/2006/relationships/customXml" Target="../ink/ink141.xml"/><Relationship Id="rId15" Type="http://schemas.openxmlformats.org/officeDocument/2006/relationships/customXml" Target="../ink/ink146.xml"/><Relationship Id="rId10" Type="http://schemas.openxmlformats.org/officeDocument/2006/relationships/image" Target="../media/image228.png"/><Relationship Id="rId4" Type="http://schemas.openxmlformats.org/officeDocument/2006/relationships/image" Target="../media/image225.png"/><Relationship Id="rId9" Type="http://schemas.openxmlformats.org/officeDocument/2006/relationships/customXml" Target="../ink/ink143.xml"/><Relationship Id="rId1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customXml" Target="../ink/ink152.xml"/><Relationship Id="rId18" Type="http://schemas.openxmlformats.org/officeDocument/2006/relationships/image" Target="../media/image240.png"/><Relationship Id="rId3" Type="http://schemas.openxmlformats.org/officeDocument/2006/relationships/customXml" Target="../ink/ink147.xml"/><Relationship Id="rId7" Type="http://schemas.openxmlformats.org/officeDocument/2006/relationships/customXml" Target="../ink/ink149.xml"/><Relationship Id="rId12" Type="http://schemas.openxmlformats.org/officeDocument/2006/relationships/image" Target="../media/image237.png"/><Relationship Id="rId17" Type="http://schemas.openxmlformats.org/officeDocument/2006/relationships/customXml" Target="../ink/ink154.xml"/><Relationship Id="rId2" Type="http://schemas.openxmlformats.org/officeDocument/2006/relationships/image" Target="../media/image9.png"/><Relationship Id="rId16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11" Type="http://schemas.openxmlformats.org/officeDocument/2006/relationships/customXml" Target="../ink/ink151.xml"/><Relationship Id="rId5" Type="http://schemas.openxmlformats.org/officeDocument/2006/relationships/customXml" Target="../ink/ink148.xml"/><Relationship Id="rId15" Type="http://schemas.openxmlformats.org/officeDocument/2006/relationships/customXml" Target="../ink/ink153.xml"/><Relationship Id="rId10" Type="http://schemas.openxmlformats.org/officeDocument/2006/relationships/image" Target="../media/image236.png"/><Relationship Id="rId4" Type="http://schemas.openxmlformats.org/officeDocument/2006/relationships/image" Target="../media/image233.png"/><Relationship Id="rId9" Type="http://schemas.openxmlformats.org/officeDocument/2006/relationships/customXml" Target="../ink/ink150.xml"/><Relationship Id="rId14" Type="http://schemas.openxmlformats.org/officeDocument/2006/relationships/image" Target="../media/image23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6.png"/><Relationship Id="rId18" Type="http://schemas.openxmlformats.org/officeDocument/2006/relationships/customXml" Target="../ink/ink163.xml"/><Relationship Id="rId26" Type="http://schemas.openxmlformats.org/officeDocument/2006/relationships/customXml" Target="../ink/ink167.xml"/><Relationship Id="rId39" Type="http://schemas.openxmlformats.org/officeDocument/2006/relationships/image" Target="../media/image259.png"/><Relationship Id="rId21" Type="http://schemas.openxmlformats.org/officeDocument/2006/relationships/image" Target="../media/image250.png"/><Relationship Id="rId34" Type="http://schemas.openxmlformats.org/officeDocument/2006/relationships/customXml" Target="../ink/ink171.xml"/><Relationship Id="rId42" Type="http://schemas.openxmlformats.org/officeDocument/2006/relationships/customXml" Target="../ink/ink175.xml"/><Relationship Id="rId47" Type="http://schemas.openxmlformats.org/officeDocument/2006/relationships/image" Target="../media/image263.png"/><Relationship Id="rId7" Type="http://schemas.openxmlformats.org/officeDocument/2006/relationships/image" Target="../media/image243.png"/><Relationship Id="rId2" Type="http://schemas.openxmlformats.org/officeDocument/2006/relationships/customXml" Target="../ink/ink155.xml"/><Relationship Id="rId16" Type="http://schemas.openxmlformats.org/officeDocument/2006/relationships/customXml" Target="../ink/ink162.xml"/><Relationship Id="rId29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7.xml"/><Relationship Id="rId11" Type="http://schemas.openxmlformats.org/officeDocument/2006/relationships/image" Target="../media/image245.png"/><Relationship Id="rId24" Type="http://schemas.openxmlformats.org/officeDocument/2006/relationships/customXml" Target="../ink/ink166.xml"/><Relationship Id="rId32" Type="http://schemas.openxmlformats.org/officeDocument/2006/relationships/customXml" Target="../ink/ink170.xml"/><Relationship Id="rId37" Type="http://schemas.openxmlformats.org/officeDocument/2006/relationships/image" Target="../media/image258.png"/><Relationship Id="rId40" Type="http://schemas.openxmlformats.org/officeDocument/2006/relationships/customXml" Target="../ink/ink174.xml"/><Relationship Id="rId45" Type="http://schemas.openxmlformats.org/officeDocument/2006/relationships/image" Target="../media/image262.png"/><Relationship Id="rId5" Type="http://schemas.openxmlformats.org/officeDocument/2006/relationships/image" Target="../media/image242.png"/><Relationship Id="rId15" Type="http://schemas.openxmlformats.org/officeDocument/2006/relationships/image" Target="../media/image247.png"/><Relationship Id="rId23" Type="http://schemas.openxmlformats.org/officeDocument/2006/relationships/image" Target="../media/image251.png"/><Relationship Id="rId28" Type="http://schemas.openxmlformats.org/officeDocument/2006/relationships/customXml" Target="../ink/ink168.xml"/><Relationship Id="rId36" Type="http://schemas.openxmlformats.org/officeDocument/2006/relationships/customXml" Target="../ink/ink172.xml"/><Relationship Id="rId10" Type="http://schemas.openxmlformats.org/officeDocument/2006/relationships/customXml" Target="../ink/ink159.xml"/><Relationship Id="rId19" Type="http://schemas.openxmlformats.org/officeDocument/2006/relationships/image" Target="../media/image249.png"/><Relationship Id="rId31" Type="http://schemas.openxmlformats.org/officeDocument/2006/relationships/image" Target="../media/image255.png"/><Relationship Id="rId44" Type="http://schemas.openxmlformats.org/officeDocument/2006/relationships/customXml" Target="../ink/ink176.xml"/><Relationship Id="rId4" Type="http://schemas.openxmlformats.org/officeDocument/2006/relationships/customXml" Target="../ink/ink156.xml"/><Relationship Id="rId9" Type="http://schemas.openxmlformats.org/officeDocument/2006/relationships/image" Target="../media/image244.png"/><Relationship Id="rId14" Type="http://schemas.openxmlformats.org/officeDocument/2006/relationships/customXml" Target="../ink/ink161.xml"/><Relationship Id="rId22" Type="http://schemas.openxmlformats.org/officeDocument/2006/relationships/customXml" Target="../ink/ink165.xml"/><Relationship Id="rId27" Type="http://schemas.openxmlformats.org/officeDocument/2006/relationships/image" Target="../media/image253.png"/><Relationship Id="rId30" Type="http://schemas.openxmlformats.org/officeDocument/2006/relationships/customXml" Target="../ink/ink169.xml"/><Relationship Id="rId35" Type="http://schemas.openxmlformats.org/officeDocument/2006/relationships/image" Target="../media/image257.png"/><Relationship Id="rId43" Type="http://schemas.openxmlformats.org/officeDocument/2006/relationships/image" Target="../media/image261.png"/><Relationship Id="rId8" Type="http://schemas.openxmlformats.org/officeDocument/2006/relationships/customXml" Target="../ink/ink158.xml"/><Relationship Id="rId3" Type="http://schemas.openxmlformats.org/officeDocument/2006/relationships/image" Target="../media/image241.png"/><Relationship Id="rId12" Type="http://schemas.openxmlformats.org/officeDocument/2006/relationships/customXml" Target="../ink/ink160.xml"/><Relationship Id="rId17" Type="http://schemas.openxmlformats.org/officeDocument/2006/relationships/image" Target="../media/image248.png"/><Relationship Id="rId25" Type="http://schemas.openxmlformats.org/officeDocument/2006/relationships/image" Target="../media/image252.png"/><Relationship Id="rId33" Type="http://schemas.openxmlformats.org/officeDocument/2006/relationships/image" Target="../media/image256.png"/><Relationship Id="rId38" Type="http://schemas.openxmlformats.org/officeDocument/2006/relationships/customXml" Target="../ink/ink173.xml"/><Relationship Id="rId46" Type="http://schemas.openxmlformats.org/officeDocument/2006/relationships/customXml" Target="../ink/ink177.xml"/><Relationship Id="rId20" Type="http://schemas.openxmlformats.org/officeDocument/2006/relationships/customXml" Target="../ink/ink164.xml"/><Relationship Id="rId41" Type="http://schemas.openxmlformats.org/officeDocument/2006/relationships/image" Target="../media/image2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.xml"/><Relationship Id="rId13" Type="http://schemas.openxmlformats.org/officeDocument/2006/relationships/image" Target="../media/image273.png"/><Relationship Id="rId18" Type="http://schemas.openxmlformats.org/officeDocument/2006/relationships/customXml" Target="../ink/ink184.xml"/><Relationship Id="rId3" Type="http://schemas.openxmlformats.org/officeDocument/2006/relationships/image" Target="../media/image13.png"/><Relationship Id="rId7" Type="http://schemas.openxmlformats.org/officeDocument/2006/relationships/image" Target="../media/image270.png"/><Relationship Id="rId12" Type="http://schemas.openxmlformats.org/officeDocument/2006/relationships/customXml" Target="../ink/ink181.xml"/><Relationship Id="rId17" Type="http://schemas.openxmlformats.org/officeDocument/2006/relationships/image" Target="../media/image275.png"/><Relationship Id="rId2" Type="http://schemas.openxmlformats.org/officeDocument/2006/relationships/image" Target="../media/image12.png"/><Relationship Id="rId16" Type="http://schemas.openxmlformats.org/officeDocument/2006/relationships/customXml" Target="../ink/ink1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8.xml"/><Relationship Id="rId11" Type="http://schemas.openxmlformats.org/officeDocument/2006/relationships/image" Target="../media/image272.png"/><Relationship Id="rId5" Type="http://schemas.openxmlformats.org/officeDocument/2006/relationships/image" Target="../media/image15.png"/><Relationship Id="rId15" Type="http://schemas.openxmlformats.org/officeDocument/2006/relationships/image" Target="../media/image274.png"/><Relationship Id="rId10" Type="http://schemas.openxmlformats.org/officeDocument/2006/relationships/customXml" Target="../ink/ink180.xml"/><Relationship Id="rId19" Type="http://schemas.openxmlformats.org/officeDocument/2006/relationships/image" Target="../media/image276.png"/><Relationship Id="rId4" Type="http://schemas.openxmlformats.org/officeDocument/2006/relationships/image" Target="../media/image14.png"/><Relationship Id="rId9" Type="http://schemas.openxmlformats.org/officeDocument/2006/relationships/image" Target="../media/image271.png"/><Relationship Id="rId14" Type="http://schemas.openxmlformats.org/officeDocument/2006/relationships/customXml" Target="../ink/ink18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7" Type="http://schemas.openxmlformats.org/officeDocument/2006/relationships/image" Target="../media/image17.png"/><Relationship Id="rId2" Type="http://schemas.openxmlformats.org/officeDocument/2006/relationships/customXml" Target="../ink/ink1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78.png"/><Relationship Id="rId4" Type="http://schemas.openxmlformats.org/officeDocument/2006/relationships/customXml" Target="../ink/ink18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5.png"/><Relationship Id="rId18" Type="http://schemas.openxmlformats.org/officeDocument/2006/relationships/customXml" Target="../ink/ink195.xml"/><Relationship Id="rId26" Type="http://schemas.openxmlformats.org/officeDocument/2006/relationships/customXml" Target="../ink/ink199.xml"/><Relationship Id="rId21" Type="http://schemas.openxmlformats.org/officeDocument/2006/relationships/image" Target="../media/image289.png"/><Relationship Id="rId34" Type="http://schemas.openxmlformats.org/officeDocument/2006/relationships/customXml" Target="../ink/ink203.xml"/><Relationship Id="rId7" Type="http://schemas.openxmlformats.org/officeDocument/2006/relationships/image" Target="../media/image282.png"/><Relationship Id="rId12" Type="http://schemas.openxmlformats.org/officeDocument/2006/relationships/customXml" Target="../ink/ink192.xml"/><Relationship Id="rId17" Type="http://schemas.openxmlformats.org/officeDocument/2006/relationships/image" Target="../media/image287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2" Type="http://schemas.openxmlformats.org/officeDocument/2006/relationships/customXml" Target="../ink/ink187.xml"/><Relationship Id="rId16" Type="http://schemas.openxmlformats.org/officeDocument/2006/relationships/customXml" Target="../ink/ink194.xml"/><Relationship Id="rId20" Type="http://schemas.openxmlformats.org/officeDocument/2006/relationships/customXml" Target="../ink/ink196.xml"/><Relationship Id="rId29" Type="http://schemas.openxmlformats.org/officeDocument/2006/relationships/image" Target="../media/image29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9.xml"/><Relationship Id="rId11" Type="http://schemas.openxmlformats.org/officeDocument/2006/relationships/image" Target="../media/image284.png"/><Relationship Id="rId24" Type="http://schemas.openxmlformats.org/officeDocument/2006/relationships/customXml" Target="../ink/ink198.xml"/><Relationship Id="rId32" Type="http://schemas.openxmlformats.org/officeDocument/2006/relationships/customXml" Target="../ink/ink202.xml"/><Relationship Id="rId37" Type="http://schemas.openxmlformats.org/officeDocument/2006/relationships/image" Target="../media/image297.png"/><Relationship Id="rId5" Type="http://schemas.openxmlformats.org/officeDocument/2006/relationships/image" Target="../media/image281.png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28" Type="http://schemas.openxmlformats.org/officeDocument/2006/relationships/customXml" Target="../ink/ink200.xml"/><Relationship Id="rId36" Type="http://schemas.openxmlformats.org/officeDocument/2006/relationships/customXml" Target="../ink/ink204.xml"/><Relationship Id="rId10" Type="http://schemas.openxmlformats.org/officeDocument/2006/relationships/customXml" Target="../ink/ink191.xml"/><Relationship Id="rId19" Type="http://schemas.openxmlformats.org/officeDocument/2006/relationships/image" Target="../media/image288.png"/><Relationship Id="rId31" Type="http://schemas.openxmlformats.org/officeDocument/2006/relationships/image" Target="../media/image294.png"/><Relationship Id="rId4" Type="http://schemas.openxmlformats.org/officeDocument/2006/relationships/customXml" Target="../ink/ink188.xml"/><Relationship Id="rId9" Type="http://schemas.openxmlformats.org/officeDocument/2006/relationships/image" Target="../media/image283.png"/><Relationship Id="rId14" Type="http://schemas.openxmlformats.org/officeDocument/2006/relationships/customXml" Target="../ink/ink193.xml"/><Relationship Id="rId22" Type="http://schemas.openxmlformats.org/officeDocument/2006/relationships/customXml" Target="../ink/ink197.xml"/><Relationship Id="rId27" Type="http://schemas.openxmlformats.org/officeDocument/2006/relationships/image" Target="../media/image292.png"/><Relationship Id="rId30" Type="http://schemas.openxmlformats.org/officeDocument/2006/relationships/customXml" Target="../ink/ink201.xml"/><Relationship Id="rId35" Type="http://schemas.openxmlformats.org/officeDocument/2006/relationships/image" Target="../media/image296.png"/><Relationship Id="rId8" Type="http://schemas.openxmlformats.org/officeDocument/2006/relationships/customXml" Target="../ink/ink190.xml"/><Relationship Id="rId3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customXml" Target="../ink/ink36.xml"/><Relationship Id="rId7" Type="http://schemas.openxmlformats.org/officeDocument/2006/relationships/customXml" Target="../ink/ink3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customXml" Target="../ink/ink37.xml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9" Type="http://schemas.openxmlformats.org/officeDocument/2006/relationships/image" Target="../media/image136.png"/><Relationship Id="rId21" Type="http://schemas.openxmlformats.org/officeDocument/2006/relationships/image" Target="../media/image127.png"/><Relationship Id="rId34" Type="http://schemas.openxmlformats.org/officeDocument/2006/relationships/customXml" Target="../ink/ink55.xml"/><Relationship Id="rId42" Type="http://schemas.openxmlformats.org/officeDocument/2006/relationships/customXml" Target="../ink/ink59.xml"/><Relationship Id="rId47" Type="http://schemas.openxmlformats.org/officeDocument/2006/relationships/image" Target="../media/image140.png"/><Relationship Id="rId50" Type="http://schemas.openxmlformats.org/officeDocument/2006/relationships/customXml" Target="../ink/ink63.xml"/><Relationship Id="rId7" Type="http://schemas.openxmlformats.org/officeDocument/2006/relationships/image" Target="../media/image121.png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9" Type="http://schemas.openxmlformats.org/officeDocument/2006/relationships/image" Target="../media/image131.png"/><Relationship Id="rId11" Type="http://schemas.openxmlformats.org/officeDocument/2006/relationships/image" Target="../media/image123.png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37" Type="http://schemas.openxmlformats.org/officeDocument/2006/relationships/image" Target="../media/image135.png"/><Relationship Id="rId40" Type="http://schemas.openxmlformats.org/officeDocument/2006/relationships/customXml" Target="../ink/ink58.xml"/><Relationship Id="rId45" Type="http://schemas.openxmlformats.org/officeDocument/2006/relationships/image" Target="../media/image139.png"/><Relationship Id="rId5" Type="http://schemas.openxmlformats.org/officeDocument/2006/relationships/image" Target="../media/image120.png"/><Relationship Id="rId15" Type="http://schemas.openxmlformats.org/officeDocument/2006/relationships/image" Target="../media/image114.png"/><Relationship Id="rId23" Type="http://schemas.openxmlformats.org/officeDocument/2006/relationships/image" Target="../media/image128.png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49" Type="http://schemas.openxmlformats.org/officeDocument/2006/relationships/image" Target="../media/image141.png"/><Relationship Id="rId10" Type="http://schemas.openxmlformats.org/officeDocument/2006/relationships/customXml" Target="../ink/ink43.xml"/><Relationship Id="rId19" Type="http://schemas.openxmlformats.org/officeDocument/2006/relationships/image" Target="../media/image126.png"/><Relationship Id="rId31" Type="http://schemas.openxmlformats.org/officeDocument/2006/relationships/image" Target="../media/image132.png"/><Relationship Id="rId44" Type="http://schemas.openxmlformats.org/officeDocument/2006/relationships/customXml" Target="../ink/ink60.xml"/><Relationship Id="rId4" Type="http://schemas.openxmlformats.org/officeDocument/2006/relationships/customXml" Target="../ink/ink40.xml"/><Relationship Id="rId9" Type="http://schemas.openxmlformats.org/officeDocument/2006/relationships/image" Target="../media/image122.png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130.png"/><Relationship Id="rId30" Type="http://schemas.openxmlformats.org/officeDocument/2006/relationships/customXml" Target="../ink/ink53.xml"/><Relationship Id="rId35" Type="http://schemas.openxmlformats.org/officeDocument/2006/relationships/image" Target="../media/image134.png"/><Relationship Id="rId43" Type="http://schemas.openxmlformats.org/officeDocument/2006/relationships/image" Target="../media/image138.png"/><Relationship Id="rId48" Type="http://schemas.openxmlformats.org/officeDocument/2006/relationships/customXml" Target="../ink/ink62.xml"/><Relationship Id="rId8" Type="http://schemas.openxmlformats.org/officeDocument/2006/relationships/customXml" Target="../ink/ink42.xml"/><Relationship Id="rId51" Type="http://schemas.openxmlformats.org/officeDocument/2006/relationships/image" Target="../media/image142.png"/><Relationship Id="rId3" Type="http://schemas.openxmlformats.org/officeDocument/2006/relationships/image" Target="../media/image119.png"/><Relationship Id="rId12" Type="http://schemas.openxmlformats.org/officeDocument/2006/relationships/customXml" Target="../ink/ink44.xml"/><Relationship Id="rId17" Type="http://schemas.openxmlformats.org/officeDocument/2006/relationships/image" Target="../media/image125.png"/><Relationship Id="rId25" Type="http://schemas.openxmlformats.org/officeDocument/2006/relationships/image" Target="../media/image129.png"/><Relationship Id="rId33" Type="http://schemas.openxmlformats.org/officeDocument/2006/relationships/image" Target="../media/image133.png"/><Relationship Id="rId38" Type="http://schemas.openxmlformats.org/officeDocument/2006/relationships/customXml" Target="../ink/ink57.xml"/><Relationship Id="rId46" Type="http://schemas.openxmlformats.org/officeDocument/2006/relationships/customXml" Target="../ink/ink61.xml"/><Relationship Id="rId20" Type="http://schemas.openxmlformats.org/officeDocument/2006/relationships/customXml" Target="../ink/ink48.xml"/><Relationship Id="rId41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5.png"/><Relationship Id="rId12" Type="http://schemas.openxmlformats.org/officeDocument/2006/relationships/customXml" Target="../ink/ink69.xml"/><Relationship Id="rId17" Type="http://schemas.openxmlformats.org/officeDocument/2006/relationships/image" Target="../media/image150.png"/><Relationship Id="rId2" Type="http://schemas.openxmlformats.org/officeDocument/2006/relationships/customXml" Target="../ink/ink64.xml"/><Relationship Id="rId16" Type="http://schemas.openxmlformats.org/officeDocument/2006/relationships/customXml" Target="../ink/ink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147.png"/><Relationship Id="rId5" Type="http://schemas.openxmlformats.org/officeDocument/2006/relationships/image" Target="../media/image144.png"/><Relationship Id="rId15" Type="http://schemas.openxmlformats.org/officeDocument/2006/relationships/image" Target="../media/image149.png"/><Relationship Id="rId10" Type="http://schemas.openxmlformats.org/officeDocument/2006/relationships/customXml" Target="../ink/ink68.xml"/><Relationship Id="rId4" Type="http://schemas.openxmlformats.org/officeDocument/2006/relationships/customXml" Target="../ink/ink65.xml"/><Relationship Id="rId9" Type="http://schemas.openxmlformats.org/officeDocument/2006/relationships/image" Target="../media/image146.png"/><Relationship Id="rId14" Type="http://schemas.openxmlformats.org/officeDocument/2006/relationships/customXml" Target="../ink/ink7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customXml" Target="../ink/ink77.xml"/><Relationship Id="rId3" Type="http://schemas.openxmlformats.org/officeDocument/2006/relationships/customXml" Target="../ink/ink72.xml"/><Relationship Id="rId7" Type="http://schemas.openxmlformats.org/officeDocument/2006/relationships/customXml" Target="../ink/ink74.xml"/><Relationship Id="rId12" Type="http://schemas.openxmlformats.org/officeDocument/2006/relationships/image" Target="../media/image1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customXml" Target="../ink/ink76.xml"/><Relationship Id="rId5" Type="http://schemas.openxmlformats.org/officeDocument/2006/relationships/customXml" Target="../ink/ink73.xml"/><Relationship Id="rId10" Type="http://schemas.openxmlformats.org/officeDocument/2006/relationships/image" Target="../media/image155.png"/><Relationship Id="rId4" Type="http://schemas.openxmlformats.org/officeDocument/2006/relationships/image" Target="../media/image152.png"/><Relationship Id="rId9" Type="http://schemas.openxmlformats.org/officeDocument/2006/relationships/customXml" Target="../ink/ink75.xml"/><Relationship Id="rId14" Type="http://schemas.openxmlformats.org/officeDocument/2006/relationships/image" Target="../media/image1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customXml" Target="../ink/ink78.xml"/><Relationship Id="rId7" Type="http://schemas.openxmlformats.org/officeDocument/2006/relationships/customXml" Target="../ink/ink8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customXml" Target="../ink/ink79.xml"/><Relationship Id="rId4" Type="http://schemas.openxmlformats.org/officeDocument/2006/relationships/image" Target="../media/image1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customXml" Target="../ink/ink86.xml"/><Relationship Id="rId18" Type="http://schemas.openxmlformats.org/officeDocument/2006/relationships/image" Target="../media/image170.png"/><Relationship Id="rId3" Type="http://schemas.openxmlformats.org/officeDocument/2006/relationships/customXml" Target="../ink/ink81.xml"/><Relationship Id="rId21" Type="http://schemas.openxmlformats.org/officeDocument/2006/relationships/customXml" Target="../ink/ink90.xml"/><Relationship Id="rId7" Type="http://schemas.openxmlformats.org/officeDocument/2006/relationships/customXml" Target="../ink/ink83.xml"/><Relationship Id="rId12" Type="http://schemas.openxmlformats.org/officeDocument/2006/relationships/image" Target="../media/image167.png"/><Relationship Id="rId17" Type="http://schemas.openxmlformats.org/officeDocument/2006/relationships/customXml" Target="../ink/ink88.xml"/><Relationship Id="rId2" Type="http://schemas.openxmlformats.org/officeDocument/2006/relationships/image" Target="../media/image5.png"/><Relationship Id="rId16" Type="http://schemas.openxmlformats.org/officeDocument/2006/relationships/image" Target="../media/image169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customXml" Target="../ink/ink85.xml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10" Type="http://schemas.openxmlformats.org/officeDocument/2006/relationships/image" Target="../media/image166.png"/><Relationship Id="rId19" Type="http://schemas.openxmlformats.org/officeDocument/2006/relationships/customXml" Target="../ink/ink89.xml"/><Relationship Id="rId4" Type="http://schemas.openxmlformats.org/officeDocument/2006/relationships/image" Target="../media/image163.png"/><Relationship Id="rId9" Type="http://schemas.openxmlformats.org/officeDocument/2006/relationships/customXml" Target="../ink/ink84.xml"/><Relationship Id="rId14" Type="http://schemas.openxmlformats.org/officeDocument/2006/relationships/image" Target="../media/image168.png"/><Relationship Id="rId22" Type="http://schemas.openxmlformats.org/officeDocument/2006/relationships/image" Target="../media/image1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178.png"/><Relationship Id="rId18" Type="http://schemas.openxmlformats.org/officeDocument/2006/relationships/customXml" Target="../ink/ink99.xml"/><Relationship Id="rId3" Type="http://schemas.openxmlformats.org/officeDocument/2006/relationships/image" Target="../media/image173.png"/><Relationship Id="rId21" Type="http://schemas.openxmlformats.org/officeDocument/2006/relationships/image" Target="../media/image182.png"/><Relationship Id="rId7" Type="http://schemas.openxmlformats.org/officeDocument/2006/relationships/image" Target="../media/image175.png"/><Relationship Id="rId12" Type="http://schemas.openxmlformats.org/officeDocument/2006/relationships/customXml" Target="../ink/ink96.xml"/><Relationship Id="rId17" Type="http://schemas.openxmlformats.org/officeDocument/2006/relationships/image" Target="../media/image180.png"/><Relationship Id="rId2" Type="http://schemas.openxmlformats.org/officeDocument/2006/relationships/customXml" Target="../ink/ink91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3.xml"/><Relationship Id="rId11" Type="http://schemas.openxmlformats.org/officeDocument/2006/relationships/image" Target="../media/image177.png"/><Relationship Id="rId5" Type="http://schemas.openxmlformats.org/officeDocument/2006/relationships/image" Target="../media/image174.png"/><Relationship Id="rId15" Type="http://schemas.openxmlformats.org/officeDocument/2006/relationships/image" Target="../media/image179.png"/><Relationship Id="rId23" Type="http://schemas.openxmlformats.org/officeDocument/2006/relationships/image" Target="../media/image183.png"/><Relationship Id="rId10" Type="http://schemas.openxmlformats.org/officeDocument/2006/relationships/customXml" Target="../ink/ink95.xml"/><Relationship Id="rId19" Type="http://schemas.openxmlformats.org/officeDocument/2006/relationships/image" Target="../media/image181.png"/><Relationship Id="rId4" Type="http://schemas.openxmlformats.org/officeDocument/2006/relationships/customXml" Target="../ink/ink92.xml"/><Relationship Id="rId9" Type="http://schemas.openxmlformats.org/officeDocument/2006/relationships/image" Target="../media/image176.png"/><Relationship Id="rId14" Type="http://schemas.openxmlformats.org/officeDocument/2006/relationships/customXml" Target="../ink/ink97.xml"/><Relationship Id="rId22" Type="http://schemas.openxmlformats.org/officeDocument/2006/relationships/customXml" Target="../ink/ink10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190.png"/><Relationship Id="rId18" Type="http://schemas.openxmlformats.org/officeDocument/2006/relationships/customXml" Target="../ink/ink109.xml"/><Relationship Id="rId26" Type="http://schemas.openxmlformats.org/officeDocument/2006/relationships/customXml" Target="../ink/ink113.xml"/><Relationship Id="rId3" Type="http://schemas.openxmlformats.org/officeDocument/2006/relationships/image" Target="../media/image7.png"/><Relationship Id="rId21" Type="http://schemas.openxmlformats.org/officeDocument/2006/relationships/image" Target="../media/image194.png"/><Relationship Id="rId7" Type="http://schemas.openxmlformats.org/officeDocument/2006/relationships/image" Target="../media/image187.png"/><Relationship Id="rId12" Type="http://schemas.openxmlformats.org/officeDocument/2006/relationships/customXml" Target="../ink/ink106.xml"/><Relationship Id="rId17" Type="http://schemas.openxmlformats.org/officeDocument/2006/relationships/image" Target="../media/image192.png"/><Relationship Id="rId25" Type="http://schemas.openxmlformats.org/officeDocument/2006/relationships/image" Target="../media/image196.png"/><Relationship Id="rId2" Type="http://schemas.openxmlformats.org/officeDocument/2006/relationships/image" Target="../media/image6.png"/><Relationship Id="rId16" Type="http://schemas.openxmlformats.org/officeDocument/2006/relationships/customXml" Target="../ink/ink108.xml"/><Relationship Id="rId20" Type="http://schemas.openxmlformats.org/officeDocument/2006/relationships/customXml" Target="../ink/ink110.xml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.xml"/><Relationship Id="rId11" Type="http://schemas.openxmlformats.org/officeDocument/2006/relationships/image" Target="../media/image189.png"/><Relationship Id="rId24" Type="http://schemas.openxmlformats.org/officeDocument/2006/relationships/customXml" Target="../ink/ink112.xml"/><Relationship Id="rId5" Type="http://schemas.openxmlformats.org/officeDocument/2006/relationships/image" Target="../media/image186.png"/><Relationship Id="rId15" Type="http://schemas.openxmlformats.org/officeDocument/2006/relationships/image" Target="../media/image191.png"/><Relationship Id="rId23" Type="http://schemas.openxmlformats.org/officeDocument/2006/relationships/image" Target="../media/image195.png"/><Relationship Id="rId28" Type="http://schemas.openxmlformats.org/officeDocument/2006/relationships/customXml" Target="../ink/ink114.xml"/><Relationship Id="rId10" Type="http://schemas.openxmlformats.org/officeDocument/2006/relationships/customXml" Target="../ink/ink105.xml"/><Relationship Id="rId19" Type="http://schemas.openxmlformats.org/officeDocument/2006/relationships/image" Target="../media/image193.png"/><Relationship Id="rId4" Type="http://schemas.openxmlformats.org/officeDocument/2006/relationships/customXml" Target="../ink/ink102.xml"/><Relationship Id="rId9" Type="http://schemas.openxmlformats.org/officeDocument/2006/relationships/image" Target="../media/image188.png"/><Relationship Id="rId14" Type="http://schemas.openxmlformats.org/officeDocument/2006/relationships/customXml" Target="../ink/ink107.xml"/><Relationship Id="rId22" Type="http://schemas.openxmlformats.org/officeDocument/2006/relationships/customXml" Target="../ink/ink111.xml"/><Relationship Id="rId27" Type="http://schemas.openxmlformats.org/officeDocument/2006/relationships/image" Target="../media/image1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43E38C-DCCB-4688-967D-82E1354A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9" y="1003657"/>
            <a:ext cx="10903862" cy="52939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2CBA801D-5EC3-412B-85E6-C3D200E9F050}"/>
                  </a:ext>
                </a:extLst>
              </p14:cNvPr>
              <p14:cNvContentPartPr/>
              <p14:nvPr/>
            </p14:nvContentPartPr>
            <p14:xfrm>
              <a:off x="3907569" y="2624266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BA801D-5EC3-412B-85E6-C3D200E9F0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8569" y="26152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D9CBACF3-F662-4FC1-9B26-0996CDAB7375}"/>
                  </a:ext>
                </a:extLst>
              </p14:cNvPr>
              <p14:cNvContentPartPr/>
              <p14:nvPr/>
            </p14:nvContentPartPr>
            <p14:xfrm>
              <a:off x="4690569" y="191686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CBACF3-F662-4FC1-9B26-0996CDAB73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1569" y="19078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0FBA6B9A-A363-4517-A50F-402B98EE3F27}"/>
                  </a:ext>
                </a:extLst>
              </p14:cNvPr>
              <p14:cNvContentPartPr/>
              <p14:nvPr/>
            </p14:nvContentPartPr>
            <p14:xfrm>
              <a:off x="1108929" y="226666"/>
              <a:ext cx="217080" cy="270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FBA6B9A-A363-4517-A50F-402B98EE3F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929" y="217666"/>
                <a:ext cx="2347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74AEDA75-DA70-4618-B63C-27D0C9E4E5F2}"/>
                  </a:ext>
                </a:extLst>
              </p14:cNvPr>
              <p14:cNvContentPartPr/>
              <p14:nvPr/>
            </p14:nvContentPartPr>
            <p14:xfrm>
              <a:off x="1847649" y="212266"/>
              <a:ext cx="185760" cy="248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AEDA75-DA70-4618-B63C-27D0C9E4E5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38649" y="203266"/>
                <a:ext cx="2034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6E87D70A-9385-4620-810A-FD131BA9A100}"/>
                  </a:ext>
                </a:extLst>
              </p14:cNvPr>
              <p14:cNvContentPartPr/>
              <p14:nvPr/>
            </p14:nvContentPartPr>
            <p14:xfrm>
              <a:off x="2551449" y="182386"/>
              <a:ext cx="291600" cy="329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E87D70A-9385-4620-810A-FD131BA9A1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42449" y="173386"/>
                <a:ext cx="3092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F4E1632A-EF8C-4A5C-9FA5-AE4E3814C7BF}"/>
                  </a:ext>
                </a:extLst>
              </p14:cNvPr>
              <p14:cNvContentPartPr/>
              <p14:nvPr/>
            </p14:nvContentPartPr>
            <p14:xfrm>
              <a:off x="3341289" y="188866"/>
              <a:ext cx="280080" cy="27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4E1632A-EF8C-4A5C-9FA5-AE4E3814C7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2289" y="179866"/>
                <a:ext cx="2977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7D61C38C-BE84-4194-B356-2E953F3B97B9}"/>
                  </a:ext>
                </a:extLst>
              </p14:cNvPr>
              <p14:cNvContentPartPr/>
              <p14:nvPr/>
            </p14:nvContentPartPr>
            <p14:xfrm>
              <a:off x="5207889" y="207226"/>
              <a:ext cx="496800" cy="32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61C38C-BE84-4194-B356-2E953F3B97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98889" y="198226"/>
                <a:ext cx="5144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xmlns="" id="{41E71517-E639-4C4B-B35E-C58AC85455ED}"/>
                  </a:ext>
                </a:extLst>
              </p14:cNvPr>
              <p14:cNvContentPartPr/>
              <p14:nvPr/>
            </p14:nvContentPartPr>
            <p14:xfrm>
              <a:off x="6307689" y="225586"/>
              <a:ext cx="586440" cy="330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1E71517-E639-4C4B-B35E-C58AC85455E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98689" y="216586"/>
                <a:ext cx="6040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xmlns="" id="{578B3219-A1F7-4598-B0A1-6BA7F52C78A7}"/>
                  </a:ext>
                </a:extLst>
              </p14:cNvPr>
              <p14:cNvContentPartPr/>
              <p14:nvPr/>
            </p14:nvContentPartPr>
            <p14:xfrm>
              <a:off x="7528809" y="289666"/>
              <a:ext cx="517680" cy="298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78B3219-A1F7-4598-B0A1-6BA7F52C78A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19809" y="280666"/>
                <a:ext cx="5353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xmlns="" id="{13B524F5-D860-4433-A3E0-040F3A236A4F}"/>
                  </a:ext>
                </a:extLst>
              </p14:cNvPr>
              <p14:cNvContentPartPr/>
              <p14:nvPr/>
            </p14:nvContentPartPr>
            <p14:xfrm>
              <a:off x="4014849" y="195346"/>
              <a:ext cx="244440" cy="264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B524F5-D860-4433-A3E0-040F3A236A4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05849" y="186346"/>
                <a:ext cx="2620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xmlns="" id="{305E9608-03F2-4171-A9BF-104FF43EC682}"/>
                  </a:ext>
                </a:extLst>
              </p14:cNvPr>
              <p14:cNvContentPartPr/>
              <p14:nvPr/>
            </p14:nvContentPartPr>
            <p14:xfrm>
              <a:off x="4504089" y="211186"/>
              <a:ext cx="273240" cy="221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05E9608-03F2-4171-A9BF-104FF43EC6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95089" y="202186"/>
                <a:ext cx="290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xmlns="" id="{6069FED7-0492-40CC-B23C-2A0BE40D620F}"/>
                  </a:ext>
                </a:extLst>
              </p14:cNvPr>
              <p14:cNvContentPartPr/>
              <p14:nvPr/>
            </p14:nvContentPartPr>
            <p14:xfrm>
              <a:off x="1274169" y="656506"/>
              <a:ext cx="65520" cy="117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069FED7-0492-40CC-B23C-2A0BE40D62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56169" y="638506"/>
                <a:ext cx="101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xmlns="" id="{C23C9D0B-269C-40EA-B25A-634DE9108689}"/>
                  </a:ext>
                </a:extLst>
              </p14:cNvPr>
              <p14:cNvContentPartPr/>
              <p14:nvPr/>
            </p14:nvContentPartPr>
            <p14:xfrm>
              <a:off x="2064729" y="639586"/>
              <a:ext cx="76680" cy="113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23C9D0B-269C-40EA-B25A-634DE910868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46729" y="621586"/>
                <a:ext cx="112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xmlns="" id="{8F8C9E9F-D29E-409D-B82C-8D462F7D4115}"/>
                  </a:ext>
                </a:extLst>
              </p14:cNvPr>
              <p14:cNvContentPartPr/>
              <p14:nvPr/>
            </p14:nvContentPartPr>
            <p14:xfrm>
              <a:off x="2732889" y="593506"/>
              <a:ext cx="131040" cy="127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F8C9E9F-D29E-409D-B82C-8D462F7D41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4889" y="575506"/>
                <a:ext cx="166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05251C0F-AA5C-409C-AC31-846C57F1DD5E}"/>
                  </a:ext>
                </a:extLst>
              </p14:cNvPr>
              <p14:cNvContentPartPr/>
              <p14:nvPr/>
            </p14:nvContentPartPr>
            <p14:xfrm>
              <a:off x="4120689" y="617266"/>
              <a:ext cx="146160" cy="139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5251C0F-AA5C-409C-AC31-846C57F1DD5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02689" y="599266"/>
                <a:ext cx="1818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3202643F-5B54-4EDD-B44C-F0590A4FD4BB}"/>
                  </a:ext>
                </a:extLst>
              </p14:cNvPr>
              <p14:cNvContentPartPr/>
              <p14:nvPr/>
            </p14:nvContentPartPr>
            <p14:xfrm>
              <a:off x="3462249" y="542386"/>
              <a:ext cx="159120" cy="187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202643F-5B54-4EDD-B44C-F0590A4FD4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44249" y="524386"/>
                <a:ext cx="1947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65401B28-D735-473C-A36F-92F56147366C}"/>
                  </a:ext>
                </a:extLst>
              </p14:cNvPr>
              <p14:cNvContentPartPr/>
              <p14:nvPr/>
            </p14:nvContentPartPr>
            <p14:xfrm>
              <a:off x="10281009" y="2219626"/>
              <a:ext cx="582120" cy="111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5401B28-D735-473C-A36F-92F5614736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63009" y="2201626"/>
                <a:ext cx="6177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354F7F35-2479-4E48-9EEB-82F5131E501A}"/>
                  </a:ext>
                </a:extLst>
              </p14:cNvPr>
              <p14:cNvContentPartPr/>
              <p14:nvPr/>
            </p14:nvContentPartPr>
            <p14:xfrm>
              <a:off x="11789409" y="1930186"/>
              <a:ext cx="92880" cy="160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54F7F35-2479-4E48-9EEB-82F5131E501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771409" y="1912186"/>
                <a:ext cx="128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xmlns="" id="{9143AF77-9B69-44C0-9E81-D198D871C945}"/>
                  </a:ext>
                </a:extLst>
              </p14:cNvPr>
              <p14:cNvContentPartPr/>
              <p14:nvPr/>
            </p14:nvContentPartPr>
            <p14:xfrm>
              <a:off x="10598169" y="1701946"/>
              <a:ext cx="936000" cy="416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143AF77-9B69-44C0-9E81-D198D871C94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80169" y="1683946"/>
                <a:ext cx="97164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xmlns="" id="{D4BD760E-4E54-4C77-B2ED-C02C543712C7}"/>
                  </a:ext>
                </a:extLst>
              </p14:cNvPr>
              <p14:cNvContentPartPr/>
              <p14:nvPr/>
            </p14:nvContentPartPr>
            <p14:xfrm>
              <a:off x="591609" y="1708426"/>
              <a:ext cx="1344960" cy="10422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4BD760E-4E54-4C77-B2ED-C02C543712C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3609" y="1690426"/>
                <a:ext cx="138060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xmlns="" id="{C590207C-45F1-4AEB-827A-B43859C9B60F}"/>
                  </a:ext>
                </a:extLst>
              </p14:cNvPr>
              <p14:cNvContentPartPr/>
              <p14:nvPr/>
            </p14:nvContentPartPr>
            <p14:xfrm>
              <a:off x="577569" y="3410506"/>
              <a:ext cx="1294920" cy="213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590207C-45F1-4AEB-827A-B43859C9B60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9569" y="3392506"/>
                <a:ext cx="1330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xmlns="" id="{1839D4C6-3544-42DE-9E79-DA863A269B05}"/>
                  </a:ext>
                </a:extLst>
              </p14:cNvPr>
              <p14:cNvContentPartPr/>
              <p14:nvPr/>
            </p14:nvContentPartPr>
            <p14:xfrm>
              <a:off x="628689" y="3634426"/>
              <a:ext cx="1042560" cy="436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839D4C6-3544-42DE-9E79-DA863A269B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0689" y="3616426"/>
                <a:ext cx="10782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xmlns="" id="{6F20C5D3-DB2F-4945-990C-17218DCC2F3C}"/>
                  </a:ext>
                </a:extLst>
              </p14:cNvPr>
              <p14:cNvContentPartPr/>
              <p14:nvPr/>
            </p14:nvContentPartPr>
            <p14:xfrm>
              <a:off x="519249" y="4889746"/>
              <a:ext cx="1228320" cy="217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F20C5D3-DB2F-4945-990C-17218DCC2F3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1249" y="4871746"/>
                <a:ext cx="12639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xmlns="" id="{E5CC73DD-3B70-4ECA-861B-450B87D27745}"/>
                  </a:ext>
                </a:extLst>
              </p14:cNvPr>
              <p14:cNvContentPartPr/>
              <p14:nvPr/>
            </p14:nvContentPartPr>
            <p14:xfrm>
              <a:off x="3735129" y="4980106"/>
              <a:ext cx="1039680" cy="6645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5CC73DD-3B70-4ECA-861B-450B87D277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17129" y="4962106"/>
                <a:ext cx="107532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xmlns="" id="{08E41FDE-C9BA-4586-BE71-2B1C4DC7FFFC}"/>
                  </a:ext>
                </a:extLst>
              </p14:cNvPr>
              <p14:cNvContentPartPr/>
              <p14:nvPr/>
            </p14:nvContentPartPr>
            <p14:xfrm>
              <a:off x="4657809" y="3383146"/>
              <a:ext cx="170640" cy="3880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8E41FDE-C9BA-4586-BE71-2B1C4DC7FFF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39809" y="3365146"/>
                <a:ext cx="20628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xmlns="" id="{69933378-1389-4BC4-9F91-615B156A9E56}"/>
                  </a:ext>
                </a:extLst>
              </p14:cNvPr>
              <p14:cNvContentPartPr/>
              <p14:nvPr/>
            </p14:nvContentPartPr>
            <p14:xfrm>
              <a:off x="4375929" y="4310506"/>
              <a:ext cx="142560" cy="52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9933378-1389-4BC4-9F91-615B156A9E5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57929" y="4292506"/>
                <a:ext cx="178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xmlns="" id="{D08C10E6-AF12-4470-B43E-711F98974267}"/>
                  </a:ext>
                </a:extLst>
              </p14:cNvPr>
              <p14:cNvContentPartPr/>
              <p14:nvPr/>
            </p14:nvContentPartPr>
            <p14:xfrm>
              <a:off x="4261449" y="3906946"/>
              <a:ext cx="425520" cy="304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08C10E6-AF12-4470-B43E-711F9897426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3449" y="3888946"/>
                <a:ext cx="4611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xmlns="" id="{E9F9402F-2825-470F-A613-714025AF80D9}"/>
                  </a:ext>
                </a:extLst>
              </p14:cNvPr>
              <p14:cNvContentPartPr/>
              <p14:nvPr/>
            </p14:nvContentPartPr>
            <p14:xfrm>
              <a:off x="4068129" y="1943146"/>
              <a:ext cx="631080" cy="5994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9F9402F-2825-470F-A613-714025AF80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50129" y="1925146"/>
                <a:ext cx="66672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xmlns="" id="{BCD5FB7E-0D57-4437-A9B9-86339FE0376A}"/>
                  </a:ext>
                </a:extLst>
              </p14:cNvPr>
              <p14:cNvContentPartPr/>
              <p14:nvPr/>
            </p14:nvContentPartPr>
            <p14:xfrm>
              <a:off x="7621689" y="643546"/>
              <a:ext cx="166320" cy="218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CD5FB7E-0D57-4437-A9B9-86339FE037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03689" y="625546"/>
                <a:ext cx="201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xmlns="" id="{B8C56DB5-5C7A-4BED-8F00-ED80B38B6737}"/>
                  </a:ext>
                </a:extLst>
              </p14:cNvPr>
              <p14:cNvContentPartPr/>
              <p14:nvPr/>
            </p14:nvContentPartPr>
            <p14:xfrm>
              <a:off x="5168289" y="706186"/>
              <a:ext cx="44640" cy="147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8C56DB5-5C7A-4BED-8F00-ED80B38B673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50289" y="688186"/>
                <a:ext cx="802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xmlns="" id="{D896531D-E806-4FDF-B632-C1A58DAA82B5}"/>
                  </a:ext>
                </a:extLst>
              </p14:cNvPr>
              <p14:cNvContentPartPr/>
              <p14:nvPr/>
            </p14:nvContentPartPr>
            <p14:xfrm>
              <a:off x="5410569" y="718066"/>
              <a:ext cx="65520" cy="43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896531D-E806-4FDF-B632-C1A58DAA82B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92569" y="700066"/>
                <a:ext cx="101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xmlns="" id="{6EC964FF-B62B-4C22-A9DE-2B407DF96438}"/>
                  </a:ext>
                </a:extLst>
              </p14:cNvPr>
              <p14:cNvContentPartPr/>
              <p14:nvPr/>
            </p14:nvContentPartPr>
            <p14:xfrm>
              <a:off x="5762649" y="718066"/>
              <a:ext cx="1404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EC964FF-B62B-4C22-A9DE-2B407DF9643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44649" y="700066"/>
                <a:ext cx="4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xmlns="" id="{559162D4-C18B-4D01-9430-DB50DDAF49E2}"/>
                  </a:ext>
                </a:extLst>
              </p14:cNvPr>
              <p14:cNvContentPartPr/>
              <p14:nvPr/>
            </p14:nvContentPartPr>
            <p14:xfrm>
              <a:off x="6042009" y="701146"/>
              <a:ext cx="56520" cy="5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559162D4-C18B-4D01-9430-DB50DDAF49E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24009" y="683146"/>
                <a:ext cx="92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xmlns="" id="{70E678A9-CEF8-416A-9D69-4A1D0B6671EE}"/>
                  </a:ext>
                </a:extLst>
              </p14:cNvPr>
              <p14:cNvContentPartPr/>
              <p14:nvPr/>
            </p14:nvContentPartPr>
            <p14:xfrm>
              <a:off x="6394089" y="723466"/>
              <a:ext cx="65520" cy="9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0E678A9-CEF8-416A-9D69-4A1D0B6671E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76089" y="705466"/>
                <a:ext cx="101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xmlns="" id="{708700CA-E5A9-40F0-8BFB-12B2719C26E5}"/>
                  </a:ext>
                </a:extLst>
              </p14:cNvPr>
              <p14:cNvContentPartPr/>
              <p14:nvPr/>
            </p14:nvContentPartPr>
            <p14:xfrm>
              <a:off x="6627009" y="725986"/>
              <a:ext cx="36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08700CA-E5A9-40F0-8BFB-12B2719C26E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09009" y="70798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992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5BFCB7C5-731B-483E-9D34-9814CF71C6A8}"/>
                  </a:ext>
                </a:extLst>
              </p14:cNvPr>
              <p14:cNvContentPartPr/>
              <p14:nvPr/>
            </p14:nvContentPartPr>
            <p14:xfrm>
              <a:off x="8596768" y="1001400"/>
              <a:ext cx="1935000" cy="700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BFCB7C5-731B-483E-9D34-9814CF71C6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8768" y="983400"/>
                <a:ext cx="197064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D45F7D27-597E-4EDC-B213-DC853BB4E147}"/>
                  </a:ext>
                </a:extLst>
              </p14:cNvPr>
              <p14:cNvContentPartPr/>
              <p14:nvPr/>
            </p14:nvContentPartPr>
            <p14:xfrm>
              <a:off x="10925608" y="1052160"/>
              <a:ext cx="607680" cy="552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45F7D27-597E-4EDC-B213-DC853BB4E1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07608" y="1034160"/>
                <a:ext cx="64332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295F60C5-4F8D-411F-89A0-144550F6653C}"/>
                  </a:ext>
                </a:extLst>
              </p14:cNvPr>
              <p14:cNvContentPartPr/>
              <p14:nvPr/>
            </p14:nvContentPartPr>
            <p14:xfrm>
              <a:off x="9022648" y="89520"/>
              <a:ext cx="865440" cy="594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5F60C5-4F8D-411F-89A0-144550F665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04648" y="71520"/>
                <a:ext cx="90108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CBA04AB1-4629-4288-A13B-D97B863A82F0}"/>
                  </a:ext>
                </a:extLst>
              </p14:cNvPr>
              <p14:cNvContentPartPr/>
              <p14:nvPr/>
            </p14:nvContentPartPr>
            <p14:xfrm>
              <a:off x="10164928" y="75480"/>
              <a:ext cx="1472400" cy="449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A04AB1-4629-4288-A13B-D97B863A82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46928" y="57480"/>
                <a:ext cx="150804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xmlns="" id="{ABA8C403-7E0C-41EB-8796-AAD76BB6E1D3}"/>
                  </a:ext>
                </a:extLst>
              </p14:cNvPr>
              <p14:cNvContentPartPr/>
              <p14:nvPr/>
            </p14:nvContentPartPr>
            <p14:xfrm>
              <a:off x="6203128" y="965760"/>
              <a:ext cx="2080080" cy="704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BA8C403-7E0C-41EB-8796-AAD76BB6E1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5128" y="947760"/>
                <a:ext cx="211572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xmlns="" id="{EB335BDF-3834-49D2-BC2D-500908181ECB}"/>
                  </a:ext>
                </a:extLst>
              </p14:cNvPr>
              <p14:cNvContentPartPr/>
              <p14:nvPr/>
            </p14:nvContentPartPr>
            <p14:xfrm>
              <a:off x="854248" y="924720"/>
              <a:ext cx="2409120" cy="451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335BDF-3834-49D2-BC2D-500908181E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6248" y="906720"/>
                <a:ext cx="244476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FC6BB5F3-8588-4EBF-B09D-25858A4F5225}"/>
                  </a:ext>
                </a:extLst>
              </p14:cNvPr>
              <p14:cNvContentPartPr/>
              <p14:nvPr/>
            </p14:nvContentPartPr>
            <p14:xfrm>
              <a:off x="8785408" y="2244120"/>
              <a:ext cx="1533240" cy="637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C6BB5F3-8588-4EBF-B09D-25858A4F52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67408" y="2226120"/>
                <a:ext cx="156888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xmlns="" id="{E9CE60C7-8CF4-48F9-B37E-0839EC4897FC}"/>
                  </a:ext>
                </a:extLst>
              </p14:cNvPr>
              <p14:cNvContentPartPr/>
              <p14:nvPr/>
            </p14:nvContentPartPr>
            <p14:xfrm>
              <a:off x="10923448" y="2191560"/>
              <a:ext cx="623160" cy="561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9CE60C7-8CF4-48F9-B37E-0839EC4897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05448" y="2173560"/>
                <a:ext cx="65880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xmlns="" id="{F9280525-CD89-4DE0-92E5-4BA1B3C39507}"/>
                  </a:ext>
                </a:extLst>
              </p14:cNvPr>
              <p14:cNvContentPartPr/>
              <p14:nvPr/>
            </p14:nvContentPartPr>
            <p14:xfrm>
              <a:off x="8281408" y="2359680"/>
              <a:ext cx="155160" cy="202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9280525-CD89-4DE0-92E5-4BA1B3C3950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63408" y="2341680"/>
                <a:ext cx="1908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xmlns="" id="{F7A64708-AAD2-40B5-96B4-CDD96E3A37F8}"/>
                  </a:ext>
                </a:extLst>
              </p14:cNvPr>
              <p14:cNvContentPartPr/>
              <p14:nvPr/>
            </p14:nvContentPartPr>
            <p14:xfrm>
              <a:off x="7510648" y="2327280"/>
              <a:ext cx="222120" cy="137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7A64708-AAD2-40B5-96B4-CDD96E3A37F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92648" y="2309280"/>
                <a:ext cx="2577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xmlns="" id="{8D39EB65-2F2E-4BEB-B5D4-7FB0E5F6544D}"/>
                  </a:ext>
                </a:extLst>
              </p14:cNvPr>
              <p14:cNvContentPartPr/>
              <p14:nvPr/>
            </p14:nvContentPartPr>
            <p14:xfrm>
              <a:off x="6546208" y="2365800"/>
              <a:ext cx="222480" cy="154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D39EB65-2F2E-4BEB-B5D4-7FB0E5F6544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28208" y="2347800"/>
                <a:ext cx="2581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9A6D4EAF-11EF-4533-A038-3D4FB17ABEB7}"/>
                  </a:ext>
                </a:extLst>
              </p14:cNvPr>
              <p14:cNvContentPartPr/>
              <p14:nvPr/>
            </p14:nvContentPartPr>
            <p14:xfrm>
              <a:off x="993928" y="2394600"/>
              <a:ext cx="646920" cy="262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A6D4EAF-11EF-4533-A038-3D4FB17ABEB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5928" y="2376600"/>
                <a:ext cx="682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1F48D90F-8764-438E-942D-3B1DC52682B1}"/>
                  </a:ext>
                </a:extLst>
              </p14:cNvPr>
              <p14:cNvContentPartPr/>
              <p14:nvPr/>
            </p14:nvContentPartPr>
            <p14:xfrm>
              <a:off x="2032168" y="2050080"/>
              <a:ext cx="1724400" cy="619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F48D90F-8764-438E-942D-3B1DC52682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14168" y="2032080"/>
                <a:ext cx="176004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xmlns="" id="{4EB07CB4-FF55-43DB-A1CE-A7D9C4F54911}"/>
                  </a:ext>
                </a:extLst>
              </p14:cNvPr>
              <p14:cNvContentPartPr/>
              <p14:nvPr/>
            </p14:nvContentPartPr>
            <p14:xfrm>
              <a:off x="4173808" y="1628160"/>
              <a:ext cx="1291680" cy="13633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EB07CB4-FF55-43DB-A1CE-A7D9C4F5491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55808" y="1610160"/>
                <a:ext cx="1327320" cy="13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xmlns="" id="{B87D1C1A-73BB-4F07-9C55-2ACB6C8A2BE4}"/>
                  </a:ext>
                </a:extLst>
              </p14:cNvPr>
              <p14:cNvContentPartPr/>
              <p14:nvPr/>
            </p14:nvContentPartPr>
            <p14:xfrm>
              <a:off x="4403848" y="833280"/>
              <a:ext cx="1641960" cy="611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87D1C1A-73BB-4F07-9C55-2ACB6C8A2BE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85848" y="815280"/>
                <a:ext cx="167760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xmlns="" id="{84A9259E-26A3-44A4-977A-8D418443B4BC}"/>
                  </a:ext>
                </a:extLst>
              </p14:cNvPr>
              <p14:cNvContentPartPr/>
              <p14:nvPr/>
            </p14:nvContentPartPr>
            <p14:xfrm>
              <a:off x="10915888" y="3715800"/>
              <a:ext cx="582120" cy="7855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4A9259E-26A3-44A4-977A-8D418443B4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897888" y="3697800"/>
                <a:ext cx="61776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xmlns="" id="{D814FB27-4F56-4403-BFA2-C7379634E89C}"/>
                  </a:ext>
                </a:extLst>
              </p14:cNvPr>
              <p14:cNvContentPartPr/>
              <p14:nvPr/>
            </p14:nvContentPartPr>
            <p14:xfrm>
              <a:off x="8203648" y="3853320"/>
              <a:ext cx="2148480" cy="7675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814FB27-4F56-4403-BFA2-C7379634E89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85648" y="3835320"/>
                <a:ext cx="2184120" cy="8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xmlns="" id="{9EE07C76-46AF-4C0C-878E-89E5195719B6}"/>
                  </a:ext>
                </a:extLst>
              </p14:cNvPr>
              <p14:cNvContentPartPr/>
              <p14:nvPr/>
            </p14:nvContentPartPr>
            <p14:xfrm>
              <a:off x="6077848" y="3787080"/>
              <a:ext cx="1775520" cy="799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EE07C76-46AF-4C0C-878E-89E5195719B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59848" y="3769080"/>
                <a:ext cx="181116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xmlns="" id="{EE636658-87AF-4DF6-AA65-A27F1F19D03B}"/>
                  </a:ext>
                </a:extLst>
              </p14:cNvPr>
              <p14:cNvContentPartPr/>
              <p14:nvPr/>
            </p14:nvContentPartPr>
            <p14:xfrm>
              <a:off x="360688" y="3796440"/>
              <a:ext cx="1009080" cy="7372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E636658-87AF-4DF6-AA65-A27F1F19D0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688" y="3778440"/>
                <a:ext cx="104472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xmlns="" id="{E294B3FC-4A4C-4340-B28F-0EC1F297ADC3}"/>
                  </a:ext>
                </a:extLst>
              </p14:cNvPr>
              <p14:cNvContentPartPr/>
              <p14:nvPr/>
            </p14:nvContentPartPr>
            <p14:xfrm>
              <a:off x="2407288" y="4260120"/>
              <a:ext cx="315360" cy="1810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294B3FC-4A4C-4340-B28F-0EC1F297ADC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89288" y="4242120"/>
                <a:ext cx="3510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xmlns="" id="{042DC7BB-A6C5-42BA-9252-2E1B5F7D5E80}"/>
                  </a:ext>
                </a:extLst>
              </p14:cNvPr>
              <p14:cNvContentPartPr/>
              <p14:nvPr/>
            </p14:nvContentPartPr>
            <p14:xfrm>
              <a:off x="1829488" y="3764040"/>
              <a:ext cx="290520" cy="7549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42DC7BB-A6C5-42BA-9252-2E1B5F7D5E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11488" y="3746040"/>
                <a:ext cx="326160" cy="7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xmlns="" id="{3249B219-3798-49B9-B81F-6FB12EB9DC10}"/>
                  </a:ext>
                </a:extLst>
              </p14:cNvPr>
              <p14:cNvContentPartPr/>
              <p14:nvPr/>
            </p14:nvContentPartPr>
            <p14:xfrm>
              <a:off x="3166168" y="3902640"/>
              <a:ext cx="696240" cy="3762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249B219-3798-49B9-B81F-6FB12EB9DC1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48168" y="3884640"/>
                <a:ext cx="7318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xmlns="" id="{699B4AD2-7919-4AFA-82F7-40634A096FBF}"/>
                  </a:ext>
                </a:extLst>
              </p14:cNvPr>
              <p14:cNvContentPartPr/>
              <p14:nvPr/>
            </p14:nvContentPartPr>
            <p14:xfrm>
              <a:off x="4121608" y="3696360"/>
              <a:ext cx="1751400" cy="6886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99B4AD2-7919-4AFA-82F7-40634A096FB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03608" y="3678360"/>
                <a:ext cx="178704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xmlns="" id="{102DC925-E3F4-48A1-A7C1-A1AA04326E2C}"/>
                  </a:ext>
                </a:extLst>
              </p14:cNvPr>
              <p14:cNvContentPartPr/>
              <p14:nvPr/>
            </p14:nvContentPartPr>
            <p14:xfrm>
              <a:off x="5234368" y="3225120"/>
              <a:ext cx="489960" cy="2822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02DC925-E3F4-48A1-A7C1-A1AA04326E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6368" y="3207120"/>
                <a:ext cx="5256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xmlns="" id="{ED458F2C-30C4-4332-86AB-5FD2C19DFC6F}"/>
                  </a:ext>
                </a:extLst>
              </p14:cNvPr>
              <p14:cNvContentPartPr/>
              <p14:nvPr/>
            </p14:nvContentPartPr>
            <p14:xfrm>
              <a:off x="862168" y="3310440"/>
              <a:ext cx="647640" cy="4140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D458F2C-30C4-4332-86AB-5FD2C19DFC6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44168" y="3292440"/>
                <a:ext cx="683280" cy="4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60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E9CAA8-0572-4E64-BB16-AFEF16280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" y="1551875"/>
            <a:ext cx="12192000" cy="34013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C46FFFAF-2F12-4FB0-8105-811572A77A40}"/>
                  </a:ext>
                </a:extLst>
              </p14:cNvPr>
              <p14:cNvContentPartPr/>
              <p14:nvPr/>
            </p14:nvContentPartPr>
            <p14:xfrm>
              <a:off x="8126968" y="1062960"/>
              <a:ext cx="230400" cy="74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6FFFAF-2F12-4FB0-8105-811572A77A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8968" y="1044960"/>
                <a:ext cx="26604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724BB563-6584-4B45-A62A-013602C8FCDC}"/>
                  </a:ext>
                </a:extLst>
              </p14:cNvPr>
              <p14:cNvContentPartPr/>
              <p14:nvPr/>
            </p14:nvContentPartPr>
            <p14:xfrm>
              <a:off x="7397968" y="217320"/>
              <a:ext cx="1216080" cy="468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4BB563-6584-4B45-A62A-013602C8FC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79968" y="199320"/>
                <a:ext cx="125172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1828B476-AD46-478A-8E34-A2F964135573}"/>
                  </a:ext>
                </a:extLst>
              </p14:cNvPr>
              <p14:cNvContentPartPr/>
              <p14:nvPr/>
            </p14:nvContentPartPr>
            <p14:xfrm>
              <a:off x="8417128" y="4799040"/>
              <a:ext cx="153720" cy="44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28B476-AD46-478A-8E34-A2F9641355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99128" y="4781040"/>
                <a:ext cx="18936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FB630AAA-C06C-468A-8538-0087BD1C55E0}"/>
                  </a:ext>
                </a:extLst>
              </p14:cNvPr>
              <p14:cNvContentPartPr/>
              <p14:nvPr/>
            </p14:nvContentPartPr>
            <p14:xfrm>
              <a:off x="8285728" y="6105120"/>
              <a:ext cx="5760" cy="12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B630AAA-C06C-468A-8538-0087BD1C55E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67728" y="6087120"/>
                <a:ext cx="41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B89E6140-ABF0-4065-BE6A-D9A711FA1F19}"/>
                  </a:ext>
                </a:extLst>
              </p14:cNvPr>
              <p14:cNvContentPartPr/>
              <p14:nvPr/>
            </p14:nvContentPartPr>
            <p14:xfrm>
              <a:off x="7577248" y="5571960"/>
              <a:ext cx="1263240" cy="424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9E6140-ABF0-4065-BE6A-D9A711FA1F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59248" y="5553960"/>
                <a:ext cx="129888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3EB83101-5C92-42ED-8453-4424D3D840BA}"/>
                  </a:ext>
                </a:extLst>
              </p14:cNvPr>
              <p14:cNvContentPartPr/>
              <p14:nvPr/>
            </p14:nvContentPartPr>
            <p14:xfrm>
              <a:off x="10421248" y="1133880"/>
              <a:ext cx="198720" cy="636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EB83101-5C92-42ED-8453-4424D3D840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03248" y="1115880"/>
                <a:ext cx="23436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39C971D8-EBD5-4A7F-A4E9-68F431D91415}"/>
                  </a:ext>
                </a:extLst>
              </p14:cNvPr>
              <p14:cNvContentPartPr/>
              <p14:nvPr/>
            </p14:nvContentPartPr>
            <p14:xfrm>
              <a:off x="10065568" y="390840"/>
              <a:ext cx="842040" cy="537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C971D8-EBD5-4A7F-A4E9-68F431D9141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47568" y="372840"/>
                <a:ext cx="877680" cy="5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97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932D7B-AF92-491B-9C9A-0A4059EEA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03" y="1146760"/>
            <a:ext cx="8769233" cy="52379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60D3276C-728F-405E-8977-2BE8BB74ADE2}"/>
                  </a:ext>
                </a:extLst>
              </p14:cNvPr>
              <p14:cNvContentPartPr/>
              <p14:nvPr/>
            </p14:nvContentPartPr>
            <p14:xfrm>
              <a:off x="10241608" y="45960"/>
              <a:ext cx="868680" cy="64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0D3276C-728F-405E-8977-2BE8BB74AD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3608" y="27960"/>
                <a:ext cx="90432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06C9D712-763F-44BE-8156-FDC0CC84F981}"/>
                  </a:ext>
                </a:extLst>
              </p14:cNvPr>
              <p14:cNvContentPartPr/>
              <p14:nvPr/>
            </p14:nvContentPartPr>
            <p14:xfrm>
              <a:off x="9555448" y="419280"/>
              <a:ext cx="744840" cy="362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6C9D712-763F-44BE-8156-FDC0CC84F9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7448" y="401280"/>
                <a:ext cx="7804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40908F92-D51F-4936-860B-B35EB69ADD6E}"/>
                  </a:ext>
                </a:extLst>
              </p14:cNvPr>
              <p14:cNvContentPartPr/>
              <p14:nvPr/>
            </p14:nvContentPartPr>
            <p14:xfrm>
              <a:off x="520168" y="1222440"/>
              <a:ext cx="5032080" cy="714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0908F92-D51F-4936-860B-B35EB69AD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68" y="1204440"/>
                <a:ext cx="506772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3920DD00-7D50-40EC-B758-E0F871B3CB32}"/>
                  </a:ext>
                </a:extLst>
              </p14:cNvPr>
              <p14:cNvContentPartPr/>
              <p14:nvPr/>
            </p14:nvContentPartPr>
            <p14:xfrm>
              <a:off x="5294488" y="2720040"/>
              <a:ext cx="671400" cy="55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920DD00-7D50-40EC-B758-E0F871B3CB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76488" y="2702040"/>
                <a:ext cx="70704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808E0E67-F491-4080-9026-9A4BB90E77A5}"/>
                  </a:ext>
                </a:extLst>
              </p14:cNvPr>
              <p14:cNvContentPartPr/>
              <p14:nvPr/>
            </p14:nvContentPartPr>
            <p14:xfrm>
              <a:off x="4102888" y="3724080"/>
              <a:ext cx="449640" cy="378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08E0E67-F491-4080-9026-9A4BB90E77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84888" y="3706080"/>
                <a:ext cx="48528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5E9CCFFF-CB37-49C9-ACDC-15DBB49E7EE2}"/>
                  </a:ext>
                </a:extLst>
              </p14:cNvPr>
              <p14:cNvContentPartPr/>
              <p14:nvPr/>
            </p14:nvContentPartPr>
            <p14:xfrm>
              <a:off x="5343808" y="4437240"/>
              <a:ext cx="474120" cy="375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E9CCFFF-CB37-49C9-ACDC-15DBB49E7EE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25808" y="4419240"/>
                <a:ext cx="5097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31F4E9DF-AA25-4572-AD8D-7B34833EAFF2}"/>
                  </a:ext>
                </a:extLst>
              </p14:cNvPr>
              <p14:cNvContentPartPr/>
              <p14:nvPr/>
            </p14:nvContentPartPr>
            <p14:xfrm>
              <a:off x="9104728" y="145320"/>
              <a:ext cx="100800" cy="87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1F4E9DF-AA25-4572-AD8D-7B34833EAFF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86728" y="127320"/>
                <a:ext cx="1364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20CA6AC7-B5ED-4AC4-90E7-83A445D5DDA7}"/>
                  </a:ext>
                </a:extLst>
              </p14:cNvPr>
              <p14:cNvContentPartPr/>
              <p14:nvPr/>
            </p14:nvContentPartPr>
            <p14:xfrm>
              <a:off x="9164848" y="348000"/>
              <a:ext cx="85320" cy="11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0CA6AC7-B5ED-4AC4-90E7-83A445D5DDA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46848" y="330000"/>
                <a:ext cx="12096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62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23F40FEB-2FAC-4239-BF25-3254C2B9C727}"/>
                  </a:ext>
                </a:extLst>
              </p14:cNvPr>
              <p14:cNvContentPartPr/>
              <p14:nvPr/>
            </p14:nvContentPartPr>
            <p14:xfrm>
              <a:off x="2495128" y="1334040"/>
              <a:ext cx="786600" cy="1381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F40FEB-2FAC-4239-BF25-3254C2B9C7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7128" y="1316040"/>
                <a:ext cx="822240" cy="14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07201F98-CBC4-4163-A5AE-A99DAC84A6AB}"/>
                  </a:ext>
                </a:extLst>
              </p14:cNvPr>
              <p14:cNvContentPartPr/>
              <p14:nvPr/>
            </p14:nvContentPartPr>
            <p14:xfrm>
              <a:off x="1865848" y="277440"/>
              <a:ext cx="896400" cy="63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201F98-CBC4-4163-A5AE-A99DAC84A6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7848" y="259440"/>
                <a:ext cx="93204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162AB05F-9387-4E18-BE53-6DC26B9E0552}"/>
                  </a:ext>
                </a:extLst>
              </p14:cNvPr>
              <p14:cNvContentPartPr/>
              <p14:nvPr/>
            </p14:nvContentPartPr>
            <p14:xfrm>
              <a:off x="6414808" y="1074840"/>
              <a:ext cx="611280" cy="114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62AB05F-9387-4E18-BE53-6DC26B9E05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6808" y="1056840"/>
                <a:ext cx="646920" cy="11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9F1643D8-C7F8-4B77-97AC-B577614F3577}"/>
                  </a:ext>
                </a:extLst>
              </p14:cNvPr>
              <p14:cNvContentPartPr/>
              <p14:nvPr/>
            </p14:nvContentPartPr>
            <p14:xfrm>
              <a:off x="5960848" y="9600"/>
              <a:ext cx="1046160" cy="650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F1643D8-C7F8-4B77-97AC-B577614F35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42848" y="-8400"/>
                <a:ext cx="108180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02CA87BC-F198-4AD6-9461-56A152D3B58A}"/>
                  </a:ext>
                </a:extLst>
              </p14:cNvPr>
              <p14:cNvContentPartPr/>
              <p14:nvPr/>
            </p14:nvContentPartPr>
            <p14:xfrm>
              <a:off x="3310888" y="292920"/>
              <a:ext cx="1474560" cy="991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2CA87BC-F198-4AD6-9461-56A152D3B5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92888" y="274920"/>
                <a:ext cx="1510200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xmlns="" id="{F033CFB6-7229-4E98-ABF2-D7E5935DAF51}"/>
                  </a:ext>
                </a:extLst>
              </p14:cNvPr>
              <p14:cNvContentPartPr/>
              <p14:nvPr/>
            </p14:nvContentPartPr>
            <p14:xfrm>
              <a:off x="3799048" y="1560480"/>
              <a:ext cx="937080" cy="432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033CFB6-7229-4E98-ABF2-D7E5935DAF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1048" y="1542480"/>
                <a:ext cx="9727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xmlns="" id="{DDE03BAE-4150-47F0-B0E4-8632CBCB7126}"/>
                  </a:ext>
                </a:extLst>
              </p14:cNvPr>
              <p14:cNvContentPartPr/>
              <p14:nvPr/>
            </p14:nvContentPartPr>
            <p14:xfrm>
              <a:off x="4773928" y="1222800"/>
              <a:ext cx="1723320" cy="203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E03BAE-4150-47F0-B0E4-8632CBCB71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5928" y="1204800"/>
                <a:ext cx="1758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xmlns="" id="{4E293794-5CCD-424B-971C-14BD259F5DB2}"/>
                  </a:ext>
                </a:extLst>
              </p14:cNvPr>
              <p14:cNvContentPartPr/>
              <p14:nvPr/>
            </p14:nvContentPartPr>
            <p14:xfrm>
              <a:off x="4294408" y="1634280"/>
              <a:ext cx="367560" cy="305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E293794-5CCD-424B-971C-14BD259F5DB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76408" y="1616280"/>
                <a:ext cx="4032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DBC7955F-0279-48A4-B62A-89433D25F3B1}"/>
                  </a:ext>
                </a:extLst>
              </p14:cNvPr>
              <p14:cNvContentPartPr/>
              <p14:nvPr/>
            </p14:nvContentPartPr>
            <p14:xfrm>
              <a:off x="5568448" y="1592520"/>
              <a:ext cx="833040" cy="376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C7955F-0279-48A4-B62A-89433D25F3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50448" y="1574520"/>
                <a:ext cx="8686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xmlns="" id="{63BD7542-C5D1-44BF-8D6D-1AF2CF91E996}"/>
                  </a:ext>
                </a:extLst>
              </p14:cNvPr>
              <p14:cNvContentPartPr/>
              <p14:nvPr/>
            </p14:nvContentPartPr>
            <p14:xfrm>
              <a:off x="3875728" y="2182560"/>
              <a:ext cx="1161720" cy="433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3BD7542-C5D1-44BF-8D6D-1AF2CF91E9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57728" y="2164560"/>
                <a:ext cx="119736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FC4D6505-878E-45EB-95FD-E4ACD98B7E74}"/>
                  </a:ext>
                </a:extLst>
              </p14:cNvPr>
              <p14:cNvContentPartPr/>
              <p14:nvPr/>
            </p14:nvContentPartPr>
            <p14:xfrm>
              <a:off x="5757448" y="2253480"/>
              <a:ext cx="468720" cy="523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C4D6505-878E-45EB-95FD-E4ACD98B7E7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9448" y="2235480"/>
                <a:ext cx="50436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941944D8-C876-4750-B85A-0969B86963DF}"/>
                  </a:ext>
                </a:extLst>
              </p14:cNvPr>
              <p14:cNvContentPartPr/>
              <p14:nvPr/>
            </p14:nvContentPartPr>
            <p14:xfrm>
              <a:off x="6115648" y="1820760"/>
              <a:ext cx="17280" cy="23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41944D8-C876-4750-B85A-0969B86963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97648" y="1802760"/>
                <a:ext cx="52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2BBF0A43-4C4F-4699-A1FC-C50AFFB3FE22}"/>
                  </a:ext>
                </a:extLst>
              </p14:cNvPr>
              <p14:cNvContentPartPr/>
              <p14:nvPr/>
            </p14:nvContentPartPr>
            <p14:xfrm>
              <a:off x="4112968" y="1726800"/>
              <a:ext cx="121680" cy="102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BBF0A43-4C4F-4699-A1FC-C50AFFB3FE2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67968" y="1636800"/>
                <a:ext cx="2113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57CC11E7-F821-41BB-807F-96331F874DEC}"/>
                  </a:ext>
                </a:extLst>
              </p14:cNvPr>
              <p14:cNvContentPartPr/>
              <p14:nvPr/>
            </p14:nvContentPartPr>
            <p14:xfrm>
              <a:off x="5883448" y="1740480"/>
              <a:ext cx="115920" cy="79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CC11E7-F821-41BB-807F-96331F874D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38448" y="1650480"/>
                <a:ext cx="2055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7A2A4785-2655-46BC-8EA5-C9FEE6A06C16}"/>
                  </a:ext>
                </a:extLst>
              </p14:cNvPr>
              <p14:cNvContentPartPr/>
              <p14:nvPr/>
            </p14:nvContentPartPr>
            <p14:xfrm>
              <a:off x="6195568" y="3651720"/>
              <a:ext cx="30600" cy="55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A2A4785-2655-46BC-8EA5-C9FEE6A06C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50568" y="3561720"/>
                <a:ext cx="120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F510DD43-9BDD-4B51-A8DF-8DADDFEBCC42}"/>
                  </a:ext>
                </a:extLst>
              </p14:cNvPr>
              <p14:cNvContentPartPr/>
              <p14:nvPr/>
            </p14:nvContentPartPr>
            <p14:xfrm>
              <a:off x="12424648" y="703968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510DD43-9BDD-4B51-A8DF-8DADDFEBCC4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406648" y="7021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xmlns="" id="{0B0EA4AE-2798-49B9-85BC-1C8A713013E1}"/>
                  </a:ext>
                </a:extLst>
              </p14:cNvPr>
              <p14:cNvContentPartPr/>
              <p14:nvPr/>
            </p14:nvContentPartPr>
            <p14:xfrm>
              <a:off x="5425888" y="4238520"/>
              <a:ext cx="396360" cy="5670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B0EA4AE-2798-49B9-85BC-1C8A713013E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07888" y="4220520"/>
                <a:ext cx="43200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xmlns="" id="{A458896C-3570-4137-9712-8E34EAE8D519}"/>
                  </a:ext>
                </a:extLst>
              </p14:cNvPr>
              <p14:cNvContentPartPr/>
              <p14:nvPr/>
            </p14:nvContentPartPr>
            <p14:xfrm>
              <a:off x="3675208" y="4947000"/>
              <a:ext cx="2278080" cy="6332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458896C-3570-4137-9712-8E34EAE8D51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57208" y="4929000"/>
                <a:ext cx="231372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xmlns="" id="{D5D61A67-BF26-48AF-9C62-03C103B57192}"/>
                  </a:ext>
                </a:extLst>
              </p14:cNvPr>
              <p14:cNvContentPartPr/>
              <p14:nvPr/>
            </p14:nvContentPartPr>
            <p14:xfrm>
              <a:off x="7337848" y="2998680"/>
              <a:ext cx="1112400" cy="750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5D61A67-BF26-48AF-9C62-03C103B571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19848" y="2980680"/>
                <a:ext cx="11480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xmlns="" id="{A27FC0D4-383C-4136-BB67-42C78550CFCA}"/>
                  </a:ext>
                </a:extLst>
              </p14:cNvPr>
              <p14:cNvContentPartPr/>
              <p14:nvPr/>
            </p14:nvContentPartPr>
            <p14:xfrm>
              <a:off x="7324168" y="1879080"/>
              <a:ext cx="901800" cy="10137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27FC0D4-383C-4136-BB67-42C78550CFC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06168" y="1861080"/>
                <a:ext cx="937440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xmlns="" id="{1D09613B-8530-4C82-8172-71F1FD18DF4A}"/>
                  </a:ext>
                </a:extLst>
              </p14:cNvPr>
              <p14:cNvContentPartPr/>
              <p14:nvPr/>
            </p14:nvContentPartPr>
            <p14:xfrm>
              <a:off x="7693888" y="3531480"/>
              <a:ext cx="1909800" cy="4989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D09613B-8530-4C82-8172-71F1FD18DF4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75888" y="3513480"/>
                <a:ext cx="194544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xmlns="" id="{9E1A8859-8F4C-4C83-8C3F-F8376EAB2A36}"/>
                  </a:ext>
                </a:extLst>
              </p14:cNvPr>
              <p14:cNvContentPartPr/>
              <p14:nvPr/>
            </p14:nvContentPartPr>
            <p14:xfrm>
              <a:off x="6096928" y="3916680"/>
              <a:ext cx="1238760" cy="851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E1A8859-8F4C-4C83-8C3F-F8376EAB2A3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78928" y="3898680"/>
                <a:ext cx="1274400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xmlns="" id="{E17067BA-94D0-4ED0-B6DA-27D5840ADE1A}"/>
                  </a:ext>
                </a:extLst>
              </p14:cNvPr>
              <p14:cNvContentPartPr/>
              <p14:nvPr/>
            </p14:nvContentPartPr>
            <p14:xfrm>
              <a:off x="2966368" y="2980320"/>
              <a:ext cx="2101320" cy="16275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17067BA-94D0-4ED0-B6DA-27D5840ADE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48368" y="2962320"/>
                <a:ext cx="2136960" cy="166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101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B1A7E-1295-49BA-8691-769E9D04E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6" y="201027"/>
            <a:ext cx="9877425" cy="421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88A63D-04E7-43B1-A15A-8AF462BE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56" y="4411077"/>
            <a:ext cx="92868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4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7BC9F5-28E4-49AF-AF44-99AA5D3E1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5" y="247148"/>
            <a:ext cx="6210300" cy="1390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79D00E-BDBB-4482-9B10-EB3A911C5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20" y="2209800"/>
            <a:ext cx="6181725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D63B6B-E8A2-4EB6-B48E-39CBF458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20" y="4061160"/>
            <a:ext cx="5953125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86316B-417C-484B-922B-4B90E5066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383" y="4901137"/>
            <a:ext cx="2135543" cy="1931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B72AEF2C-83B1-41E2-950E-1D4B48B8387A}"/>
                  </a:ext>
                </a:extLst>
              </p14:cNvPr>
              <p14:cNvContentPartPr/>
              <p14:nvPr/>
            </p14:nvContentPartPr>
            <p14:xfrm>
              <a:off x="7143448" y="192840"/>
              <a:ext cx="378360" cy="139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72AEF2C-83B1-41E2-950E-1D4B48B838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5448" y="174840"/>
                <a:ext cx="414000" cy="14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34BDE2B0-5FDC-4FF7-8A35-6E57071DB7A7}"/>
                  </a:ext>
                </a:extLst>
              </p14:cNvPr>
              <p14:cNvContentPartPr/>
              <p14:nvPr/>
            </p14:nvContentPartPr>
            <p14:xfrm>
              <a:off x="10295968" y="164040"/>
              <a:ext cx="1584000" cy="648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BDE2B0-5FDC-4FF7-8A35-6E57071DB7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77968" y="146040"/>
                <a:ext cx="161964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0CAA408F-ACDB-4508-8A5C-83A206815C11}"/>
                  </a:ext>
                </a:extLst>
              </p14:cNvPr>
              <p14:cNvContentPartPr/>
              <p14:nvPr/>
            </p14:nvContentPartPr>
            <p14:xfrm>
              <a:off x="7053088" y="1959360"/>
              <a:ext cx="449640" cy="1072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AA408F-ACDB-4508-8A5C-83A206815C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5088" y="1941360"/>
                <a:ext cx="485280" cy="11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A050CDF8-DEB9-424F-A14A-B9EDC13DA7D0}"/>
                  </a:ext>
                </a:extLst>
              </p14:cNvPr>
              <p14:cNvContentPartPr/>
              <p14:nvPr/>
            </p14:nvContentPartPr>
            <p14:xfrm>
              <a:off x="10622128" y="1397040"/>
              <a:ext cx="69120" cy="9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050CDF8-DEB9-424F-A14A-B9EDC13DA7D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04128" y="1379040"/>
                <a:ext cx="1047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88103774-3E38-45EF-8597-D99646E4D425}"/>
                  </a:ext>
                </a:extLst>
              </p14:cNvPr>
              <p14:cNvContentPartPr/>
              <p14:nvPr/>
            </p14:nvContentPartPr>
            <p14:xfrm>
              <a:off x="7025728" y="3596280"/>
              <a:ext cx="392040" cy="111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8103774-3E38-45EF-8597-D99646E4D4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07728" y="3578280"/>
                <a:ext cx="427680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197E0A6F-08BB-4F1E-89B8-3AC31629A1F0}"/>
                  </a:ext>
                </a:extLst>
              </p14:cNvPr>
              <p14:cNvContentPartPr/>
              <p14:nvPr/>
            </p14:nvContentPartPr>
            <p14:xfrm>
              <a:off x="9881968" y="1793040"/>
              <a:ext cx="1756800" cy="596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97E0A6F-08BB-4F1E-89B8-3AC31629A1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63968" y="1775040"/>
                <a:ext cx="179244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08B28160-24EF-4B94-B042-A45B6B9DFD0C}"/>
                  </a:ext>
                </a:extLst>
              </p14:cNvPr>
              <p14:cNvContentPartPr/>
              <p14:nvPr/>
            </p14:nvContentPartPr>
            <p14:xfrm>
              <a:off x="9815368" y="3600960"/>
              <a:ext cx="1859040" cy="713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8B28160-24EF-4B94-B042-A45B6B9DFD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97368" y="3582960"/>
                <a:ext cx="1894680" cy="7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07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D78673CC-52CB-4344-8CB4-315DDC562AA1}"/>
                  </a:ext>
                </a:extLst>
              </p14:cNvPr>
              <p14:cNvContentPartPr/>
              <p14:nvPr/>
            </p14:nvContentPartPr>
            <p14:xfrm>
              <a:off x="262768" y="-315840"/>
              <a:ext cx="11299320" cy="1188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78673CC-52CB-4344-8CB4-315DDC562A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768" y="-333840"/>
                <a:ext cx="11334960" cy="12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8DFE1176-BF47-40F8-B98A-939EC9CAEC46}"/>
                  </a:ext>
                </a:extLst>
              </p14:cNvPr>
              <p14:cNvContentPartPr/>
              <p14:nvPr/>
            </p14:nvContentPartPr>
            <p14:xfrm>
              <a:off x="9833368" y="1096800"/>
              <a:ext cx="1276920" cy="416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DFE1176-BF47-40F8-B98A-939EC9CAEC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15368" y="1078800"/>
                <a:ext cx="1312560" cy="451800"/>
              </a:xfrm>
              <a:prstGeom prst="rect">
                <a:avLst/>
              </a:prstGeom>
            </p:spPr>
          </p:pic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09C84A7-A35B-47F7-A77F-BB1DFA038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68" y="1736880"/>
            <a:ext cx="9591675" cy="135255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13A0231A-09FD-453B-861D-49A185908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99" y="4164430"/>
            <a:ext cx="9381664" cy="22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514E84B4-3168-4EA9-BCC0-5F5CC54B9FF7}"/>
                  </a:ext>
                </a:extLst>
              </p14:cNvPr>
              <p14:cNvContentPartPr/>
              <p14:nvPr/>
            </p14:nvContentPartPr>
            <p14:xfrm>
              <a:off x="7584448" y="21980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4E84B4-3168-4EA9-BCC0-5F5CC54B9F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6448" y="2180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7FD5E86B-70CE-4F23-BF79-170736CACE4C}"/>
                  </a:ext>
                </a:extLst>
              </p14:cNvPr>
              <p14:cNvContentPartPr/>
              <p14:nvPr/>
            </p14:nvContentPartPr>
            <p14:xfrm>
              <a:off x="10290928" y="227040"/>
              <a:ext cx="321120" cy="14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D5E86B-70CE-4F23-BF79-170736CACE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72928" y="209040"/>
                <a:ext cx="3567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BFF0CDDE-27D4-48B6-BBCC-EFAF6BDB1B8E}"/>
                  </a:ext>
                </a:extLst>
              </p14:cNvPr>
              <p14:cNvContentPartPr/>
              <p14:nvPr/>
            </p14:nvContentPartPr>
            <p14:xfrm>
              <a:off x="8461048" y="670920"/>
              <a:ext cx="144360" cy="100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FF0CDDE-27D4-48B6-BBCC-EFAF6BDB1B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3048" y="652920"/>
                <a:ext cx="180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E9335D84-C8B6-4B5A-A530-DC07CC33EADF}"/>
                  </a:ext>
                </a:extLst>
              </p14:cNvPr>
              <p14:cNvContentPartPr/>
              <p14:nvPr/>
            </p14:nvContentPartPr>
            <p14:xfrm>
              <a:off x="8435488" y="460680"/>
              <a:ext cx="81720" cy="80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335D84-C8B6-4B5A-A530-DC07CC33EA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7488" y="442680"/>
                <a:ext cx="117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C55FA079-4567-4B4E-BDC2-9820F183D965}"/>
                  </a:ext>
                </a:extLst>
              </p14:cNvPr>
              <p14:cNvContentPartPr/>
              <p14:nvPr/>
            </p14:nvContentPartPr>
            <p14:xfrm>
              <a:off x="9041368" y="576240"/>
              <a:ext cx="1635840" cy="74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5FA079-4567-4B4E-BDC2-9820F183D9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23368" y="558240"/>
                <a:ext cx="167148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FA7AA514-758B-4BFE-AAF2-05E3462F223B}"/>
                  </a:ext>
                </a:extLst>
              </p14:cNvPr>
              <p14:cNvContentPartPr/>
              <p14:nvPr/>
            </p14:nvContentPartPr>
            <p14:xfrm>
              <a:off x="7483288" y="2087160"/>
              <a:ext cx="5760" cy="1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7AA514-758B-4BFE-AAF2-05E3462F223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5288" y="2069160"/>
                <a:ext cx="4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E05BB03B-F910-47AF-A384-7D86C2191E8A}"/>
                  </a:ext>
                </a:extLst>
              </p14:cNvPr>
              <p14:cNvContentPartPr/>
              <p14:nvPr/>
            </p14:nvContentPartPr>
            <p14:xfrm>
              <a:off x="7412008" y="2285520"/>
              <a:ext cx="605520" cy="232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5BB03B-F910-47AF-A384-7D86C2191E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94008" y="2267520"/>
                <a:ext cx="6411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4A9844A3-EEB6-4A9C-90A8-47CA3B7E2C84}"/>
                  </a:ext>
                </a:extLst>
              </p14:cNvPr>
              <p14:cNvContentPartPr/>
              <p14:nvPr/>
            </p14:nvContentPartPr>
            <p14:xfrm>
              <a:off x="8359528" y="1805280"/>
              <a:ext cx="1233360" cy="824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A9844A3-EEB6-4A9C-90A8-47CA3B7E2C8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41528" y="1787280"/>
                <a:ext cx="1269000" cy="8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307F6DD0-7E6B-4E49-8529-34D10A0DACCC}"/>
                  </a:ext>
                </a:extLst>
              </p14:cNvPr>
              <p14:cNvContentPartPr/>
              <p14:nvPr/>
            </p14:nvContentPartPr>
            <p14:xfrm>
              <a:off x="5480608" y="1717440"/>
              <a:ext cx="1613880" cy="1193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07F6DD0-7E6B-4E49-8529-34D10A0DACC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2608" y="1699440"/>
                <a:ext cx="1649520" cy="12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8E929875-4AA2-4CAB-993F-25E663EC6A12}"/>
                  </a:ext>
                </a:extLst>
              </p14:cNvPr>
              <p14:cNvContentPartPr/>
              <p14:nvPr/>
            </p14:nvContentPartPr>
            <p14:xfrm>
              <a:off x="5823328" y="1260600"/>
              <a:ext cx="153720" cy="161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E929875-4AA2-4CAB-993F-25E663EC6A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328" y="1242600"/>
                <a:ext cx="1893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xmlns="" id="{4DB22B86-BAE5-4A4E-BCFF-CCD5EA9671DE}"/>
                  </a:ext>
                </a:extLst>
              </p14:cNvPr>
              <p14:cNvContentPartPr/>
              <p14:nvPr/>
            </p14:nvContentPartPr>
            <p14:xfrm>
              <a:off x="9170608" y="2052600"/>
              <a:ext cx="87840" cy="42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DB22B86-BAE5-4A4E-BCFF-CCD5EA9671D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52608" y="2034600"/>
                <a:ext cx="123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4C75569D-BFB7-4554-BF13-1F4327009209}"/>
                  </a:ext>
                </a:extLst>
              </p14:cNvPr>
              <p14:cNvContentPartPr/>
              <p14:nvPr/>
            </p14:nvContentPartPr>
            <p14:xfrm>
              <a:off x="6014848" y="2846400"/>
              <a:ext cx="63360" cy="59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C75569D-BFB7-4554-BF13-1F43270092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96848" y="2828400"/>
                <a:ext cx="990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xmlns="" id="{764D3F77-3194-4BA5-A156-4C6F4C37C176}"/>
                  </a:ext>
                </a:extLst>
              </p14:cNvPr>
              <p14:cNvContentPartPr/>
              <p14:nvPr/>
            </p14:nvContentPartPr>
            <p14:xfrm>
              <a:off x="6198448" y="1769640"/>
              <a:ext cx="38880" cy="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64D3F77-3194-4BA5-A156-4C6F4C37C1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0448" y="1751640"/>
                <a:ext cx="74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xmlns="" id="{C92C4875-BF4B-4FBF-9670-2E5C65D16F9E}"/>
                  </a:ext>
                </a:extLst>
              </p14:cNvPr>
              <p14:cNvContentPartPr/>
              <p14:nvPr/>
            </p14:nvContentPartPr>
            <p14:xfrm>
              <a:off x="4097488" y="2881680"/>
              <a:ext cx="219600" cy="53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92C4875-BF4B-4FBF-9670-2E5C65D16F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79488" y="2863680"/>
                <a:ext cx="2552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xmlns="" id="{BF97D8C9-6B8C-4163-B51B-3AB63677BA47}"/>
                  </a:ext>
                </a:extLst>
              </p14:cNvPr>
              <p14:cNvContentPartPr/>
              <p14:nvPr/>
            </p14:nvContentPartPr>
            <p14:xfrm>
              <a:off x="2170408" y="1449600"/>
              <a:ext cx="1188360" cy="1344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F97D8C9-6B8C-4163-B51B-3AB63677BA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52408" y="1431600"/>
                <a:ext cx="1224000" cy="13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7B5D5087-EEA4-4B73-A2E5-13C084566C89}"/>
                  </a:ext>
                </a:extLst>
              </p14:cNvPr>
              <p14:cNvContentPartPr/>
              <p14:nvPr/>
            </p14:nvContentPartPr>
            <p14:xfrm>
              <a:off x="3673048" y="1618800"/>
              <a:ext cx="1352520" cy="101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B5D5087-EEA4-4B73-A2E5-13C084566C8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5048" y="1600800"/>
                <a:ext cx="138816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790656DB-277A-4B4C-84C2-A75AD98C90C5}"/>
                  </a:ext>
                </a:extLst>
              </p14:cNvPr>
              <p14:cNvContentPartPr/>
              <p14:nvPr/>
            </p14:nvContentPartPr>
            <p14:xfrm>
              <a:off x="8617288" y="3497640"/>
              <a:ext cx="518040" cy="168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90656DB-277A-4B4C-84C2-A75AD98C90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99288" y="3479640"/>
                <a:ext cx="553680" cy="17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572DA2E9-2470-4F8C-AA6B-366CE6645679}"/>
                  </a:ext>
                </a:extLst>
              </p14:cNvPr>
              <p14:cNvContentPartPr/>
              <p14:nvPr/>
            </p14:nvContentPartPr>
            <p14:xfrm>
              <a:off x="2058448" y="3302160"/>
              <a:ext cx="6093360" cy="15710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2DA2E9-2470-4F8C-AA6B-366CE664567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40448" y="3284160"/>
                <a:ext cx="6129000" cy="160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64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9EFD22-E7ED-4F6C-9BB4-4D6DF4E23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87" y="769036"/>
            <a:ext cx="10602967" cy="15647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4B975949-660A-4869-BAF2-CD271C88BA55}"/>
                  </a:ext>
                </a:extLst>
              </p14:cNvPr>
              <p14:cNvContentPartPr/>
              <p14:nvPr/>
            </p14:nvContentPartPr>
            <p14:xfrm>
              <a:off x="4319049" y="1250146"/>
              <a:ext cx="1138680" cy="133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975949-660A-4869-BAF2-CD271C88BA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1049" y="1232146"/>
                <a:ext cx="1174320" cy="13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179DA08D-258A-4423-8A89-CACA195CD197}"/>
                  </a:ext>
                </a:extLst>
              </p14:cNvPr>
              <p14:cNvContentPartPr/>
              <p14:nvPr/>
            </p14:nvContentPartPr>
            <p14:xfrm>
              <a:off x="1929009" y="2920186"/>
              <a:ext cx="2183040" cy="243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9DA08D-258A-4423-8A89-CACA195CD1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1009" y="2902186"/>
                <a:ext cx="2218680" cy="24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571DDF18-3A19-4BB2-8A0D-32254BD80FCE}"/>
                  </a:ext>
                </a:extLst>
              </p14:cNvPr>
              <p14:cNvContentPartPr/>
              <p14:nvPr/>
            </p14:nvContentPartPr>
            <p14:xfrm>
              <a:off x="8233329" y="2591146"/>
              <a:ext cx="2514240" cy="2258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71DDF18-3A19-4BB2-8A0D-32254BD80F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15329" y="2573146"/>
                <a:ext cx="2549880" cy="22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254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xmlns="" id="{807F59B1-55AB-4591-A1EE-9FB551B4CF9B}"/>
                  </a:ext>
                </a:extLst>
              </p14:cNvPr>
              <p14:cNvContentPartPr/>
              <p14:nvPr/>
            </p14:nvContentPartPr>
            <p14:xfrm>
              <a:off x="339609" y="201826"/>
              <a:ext cx="236520" cy="569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07F59B1-55AB-4591-A1EE-9FB551B4CF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609" y="183826"/>
                <a:ext cx="27216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0E87667D-BC9A-4D30-B97D-34A2D4E6F882}"/>
                  </a:ext>
                </a:extLst>
              </p14:cNvPr>
              <p14:cNvContentPartPr/>
              <p14:nvPr/>
            </p14:nvContentPartPr>
            <p14:xfrm>
              <a:off x="816249" y="242506"/>
              <a:ext cx="1525680" cy="500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E87667D-BC9A-4D30-B97D-34A2D4E6F8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249" y="224506"/>
                <a:ext cx="156132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163A2F3F-5C80-41A1-98AF-45900AA7EA8A}"/>
                  </a:ext>
                </a:extLst>
              </p14:cNvPr>
              <p14:cNvContentPartPr/>
              <p14:nvPr/>
            </p14:nvContentPartPr>
            <p14:xfrm>
              <a:off x="2702289" y="13186"/>
              <a:ext cx="3263400" cy="837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63A2F3F-5C80-41A1-98AF-45900AA7EA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4289" y="-4814"/>
                <a:ext cx="329904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E677FCD0-DE0B-4F7B-A4D5-BF7A40550823}"/>
                  </a:ext>
                </a:extLst>
              </p14:cNvPr>
              <p14:cNvContentPartPr/>
              <p14:nvPr/>
            </p14:nvContentPartPr>
            <p14:xfrm>
              <a:off x="6296889" y="185626"/>
              <a:ext cx="3122280" cy="657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677FCD0-DE0B-4F7B-A4D5-BF7A405508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8889" y="167626"/>
                <a:ext cx="315792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5883BA85-FA35-48BE-B26C-97EBACBDB54F}"/>
                  </a:ext>
                </a:extLst>
              </p14:cNvPr>
              <p14:cNvContentPartPr/>
              <p14:nvPr/>
            </p14:nvContentPartPr>
            <p14:xfrm>
              <a:off x="9679809" y="274186"/>
              <a:ext cx="2458800" cy="736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883BA85-FA35-48BE-B26C-97EBACBDB5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61809" y="256186"/>
                <a:ext cx="249444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xmlns="" id="{E437D475-EE06-4920-8F8E-8B0464134981}"/>
                  </a:ext>
                </a:extLst>
              </p14:cNvPr>
              <p14:cNvContentPartPr/>
              <p14:nvPr/>
            </p14:nvContentPartPr>
            <p14:xfrm>
              <a:off x="10193169" y="1433386"/>
              <a:ext cx="1034280" cy="801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437D475-EE06-4920-8F8E-8B046413498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75169" y="1415386"/>
                <a:ext cx="106992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xmlns="" id="{85DD591C-7A85-43A1-A749-7B89EB348358}"/>
                  </a:ext>
                </a:extLst>
              </p14:cNvPr>
              <p14:cNvContentPartPr/>
              <p14:nvPr/>
            </p14:nvContentPartPr>
            <p14:xfrm>
              <a:off x="8912848" y="3499080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5DD591C-7A85-43A1-A749-7B89EB3483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94848" y="3481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xmlns="" id="{3CE21C70-D68C-4A76-B454-7E07A2D378F0}"/>
                  </a:ext>
                </a:extLst>
              </p14:cNvPr>
              <p14:cNvContentPartPr/>
              <p14:nvPr/>
            </p14:nvContentPartPr>
            <p14:xfrm>
              <a:off x="10887808" y="3008040"/>
              <a:ext cx="438840" cy="363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CE21C70-D68C-4A76-B454-7E07A2D378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69808" y="2990040"/>
                <a:ext cx="4744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xmlns="" id="{EC00FC60-D9E7-40C5-BB1D-54E39507830C}"/>
                  </a:ext>
                </a:extLst>
              </p14:cNvPr>
              <p14:cNvContentPartPr/>
              <p14:nvPr/>
            </p14:nvContentPartPr>
            <p14:xfrm>
              <a:off x="9369688" y="2849280"/>
              <a:ext cx="831240" cy="496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C00FC60-D9E7-40C5-BB1D-54E3950783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51688" y="2831280"/>
                <a:ext cx="8668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xmlns="" id="{40A2E3C5-6602-4DB6-A4B2-1F7E94007A7D}"/>
                  </a:ext>
                </a:extLst>
              </p14:cNvPr>
              <p14:cNvContentPartPr/>
              <p14:nvPr/>
            </p14:nvContentPartPr>
            <p14:xfrm>
              <a:off x="10331968" y="2541480"/>
              <a:ext cx="753480" cy="187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0A2E3C5-6602-4DB6-A4B2-1F7E94007A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13968" y="2523480"/>
                <a:ext cx="789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5748A303-F973-4D0B-B4F6-1EBBD162FFCB}"/>
                  </a:ext>
                </a:extLst>
              </p14:cNvPr>
              <p14:cNvContentPartPr/>
              <p14:nvPr/>
            </p14:nvContentPartPr>
            <p14:xfrm>
              <a:off x="1084288" y="2469120"/>
              <a:ext cx="3087360" cy="797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48A303-F973-4D0B-B4F6-1EBBD162FFC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6288" y="2451120"/>
                <a:ext cx="3123000" cy="83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CC64FF47-B596-42F3-A67C-8A9B31B97EED}"/>
                  </a:ext>
                </a:extLst>
              </p14:cNvPr>
              <p14:cNvContentPartPr/>
              <p14:nvPr/>
            </p14:nvContentPartPr>
            <p14:xfrm>
              <a:off x="4492768" y="2550480"/>
              <a:ext cx="377640" cy="1109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C64FF47-B596-42F3-A67C-8A9B31B97EE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74768" y="2532480"/>
                <a:ext cx="413280" cy="11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60B4CE0B-2A08-4120-84D5-3F721CC2B894}"/>
                  </a:ext>
                </a:extLst>
              </p14:cNvPr>
              <p14:cNvContentPartPr/>
              <p14:nvPr/>
            </p14:nvContentPartPr>
            <p14:xfrm>
              <a:off x="5844208" y="2102280"/>
              <a:ext cx="1865880" cy="1415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0B4CE0B-2A08-4120-84D5-3F721CC2B8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26208" y="2084280"/>
                <a:ext cx="1901520" cy="14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4A75FE76-3176-4347-990E-3E86E7291E3A}"/>
                  </a:ext>
                </a:extLst>
              </p14:cNvPr>
              <p14:cNvContentPartPr/>
              <p14:nvPr/>
            </p14:nvContentPartPr>
            <p14:xfrm>
              <a:off x="1157728" y="3693120"/>
              <a:ext cx="14760" cy="166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A75FE76-3176-4347-990E-3E86E7291E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9728" y="3675120"/>
                <a:ext cx="504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5B15D505-ACBD-429B-AC9A-D7831BCB68E3}"/>
                  </a:ext>
                </a:extLst>
              </p14:cNvPr>
              <p14:cNvContentPartPr/>
              <p14:nvPr/>
            </p14:nvContentPartPr>
            <p14:xfrm>
              <a:off x="1100488" y="4350840"/>
              <a:ext cx="28080" cy="2052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B15D505-ACBD-429B-AC9A-D7831BCB68E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2488" y="4332840"/>
                <a:ext cx="637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xmlns="" id="{A620C5DC-0E1D-4F0E-AABF-2FF9FF793720}"/>
                  </a:ext>
                </a:extLst>
              </p14:cNvPr>
              <p14:cNvContentPartPr/>
              <p14:nvPr/>
            </p14:nvContentPartPr>
            <p14:xfrm>
              <a:off x="1054408" y="4786800"/>
              <a:ext cx="21960" cy="58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620C5DC-0E1D-4F0E-AABF-2FF9FF79372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36408" y="4768800"/>
                <a:ext cx="576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xmlns="" id="{C4DC9A27-5BE1-4711-AFB1-20636F53F2C8}"/>
                  </a:ext>
                </a:extLst>
              </p14:cNvPr>
              <p14:cNvContentPartPr/>
              <p14:nvPr/>
            </p14:nvContentPartPr>
            <p14:xfrm>
              <a:off x="1013008" y="5151840"/>
              <a:ext cx="1252440" cy="1053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4DC9A27-5BE1-4711-AFB1-20636F53F2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95008" y="5133840"/>
                <a:ext cx="1288080" cy="10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xmlns="" id="{FFDA08F8-1F3C-4531-9ADF-F46772360738}"/>
                  </a:ext>
                </a:extLst>
              </p14:cNvPr>
              <p14:cNvContentPartPr/>
              <p14:nvPr/>
            </p14:nvContentPartPr>
            <p14:xfrm>
              <a:off x="8762368" y="3354360"/>
              <a:ext cx="189360" cy="47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FDA08F8-1F3C-4531-9ADF-F467723607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44368" y="3336360"/>
                <a:ext cx="2250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xmlns="" id="{95CF274F-2364-4390-A16C-70D844C543F3}"/>
                  </a:ext>
                </a:extLst>
              </p14:cNvPr>
              <p14:cNvContentPartPr/>
              <p14:nvPr/>
            </p14:nvContentPartPr>
            <p14:xfrm>
              <a:off x="10581088" y="3785640"/>
              <a:ext cx="548280" cy="414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5CF274F-2364-4390-A16C-70D844C543F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63088" y="3767640"/>
                <a:ext cx="58392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xmlns="" id="{B6F16121-C306-4BF4-A7F7-0B0876DB9101}"/>
                  </a:ext>
                </a:extLst>
              </p14:cNvPr>
              <p14:cNvContentPartPr/>
              <p14:nvPr/>
            </p14:nvContentPartPr>
            <p14:xfrm>
              <a:off x="8626648" y="2411880"/>
              <a:ext cx="1050840" cy="7905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6F16121-C306-4BF4-A7F7-0B0876DB910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08648" y="2393880"/>
                <a:ext cx="108648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xmlns="" id="{95F2AED2-656B-4212-AA9B-4CF7C582E041}"/>
                  </a:ext>
                </a:extLst>
              </p14:cNvPr>
              <p14:cNvContentPartPr/>
              <p14:nvPr/>
            </p14:nvContentPartPr>
            <p14:xfrm>
              <a:off x="8912848" y="3682320"/>
              <a:ext cx="1241280" cy="614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5F2AED2-656B-4212-AA9B-4CF7C582E0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94848" y="3664320"/>
                <a:ext cx="127692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xmlns="" id="{46BE90A7-4DD7-43B2-A4A5-4DC94998AAF2}"/>
                  </a:ext>
                </a:extLst>
              </p14:cNvPr>
              <p14:cNvContentPartPr/>
              <p14:nvPr/>
            </p14:nvContentPartPr>
            <p14:xfrm>
              <a:off x="6039688" y="3591600"/>
              <a:ext cx="2301120" cy="724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6BE90A7-4DD7-43B2-A4A5-4DC94998AAF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21688" y="3573600"/>
                <a:ext cx="233676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xmlns="" id="{3CBF2530-F978-4728-96DA-68556D4B55E1}"/>
                  </a:ext>
                </a:extLst>
              </p14:cNvPr>
              <p14:cNvContentPartPr/>
              <p14:nvPr/>
            </p14:nvContentPartPr>
            <p14:xfrm>
              <a:off x="10852168" y="4865280"/>
              <a:ext cx="274680" cy="2296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CBF2530-F978-4728-96DA-68556D4B55E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834168" y="4847280"/>
                <a:ext cx="3103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xmlns="" id="{43CA0E04-FDBD-4022-BB67-E4825EFA20D1}"/>
                  </a:ext>
                </a:extLst>
              </p14:cNvPr>
              <p14:cNvContentPartPr/>
              <p14:nvPr/>
            </p14:nvContentPartPr>
            <p14:xfrm>
              <a:off x="7247488" y="4965360"/>
              <a:ext cx="8640" cy="97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3CA0E04-FDBD-4022-BB67-E4825EFA20D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29488" y="4947360"/>
                <a:ext cx="44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xmlns="" id="{9A273696-729F-45DF-952E-F8C487469E05}"/>
                  </a:ext>
                </a:extLst>
              </p14:cNvPr>
              <p14:cNvContentPartPr/>
              <p14:nvPr/>
            </p14:nvContentPartPr>
            <p14:xfrm>
              <a:off x="7582288" y="4585560"/>
              <a:ext cx="2597040" cy="8485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A273696-729F-45DF-952E-F8C487469E0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64288" y="4567560"/>
                <a:ext cx="2632680" cy="8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428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1014D8D7-B776-4750-9847-868EEF645429}"/>
                  </a:ext>
                </a:extLst>
              </p14:cNvPr>
              <p14:cNvContentPartPr/>
              <p14:nvPr/>
            </p14:nvContentPartPr>
            <p14:xfrm>
              <a:off x="792328" y="-3000"/>
              <a:ext cx="3647880" cy="772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014D8D7-B776-4750-9847-868EEF6454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328" y="-21000"/>
                <a:ext cx="368352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xmlns="" id="{C00127EE-5485-4469-967C-1BDB56B9F293}"/>
                  </a:ext>
                </a:extLst>
              </p14:cNvPr>
              <p14:cNvContentPartPr/>
              <p14:nvPr/>
            </p14:nvContentPartPr>
            <p14:xfrm>
              <a:off x="624208" y="129480"/>
              <a:ext cx="11136600" cy="17438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00127EE-5485-4469-967C-1BDB56B9F2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208" y="111480"/>
                <a:ext cx="11172240" cy="17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xmlns="" id="{4A580305-4E00-4CAE-84B2-0440963ED9AE}"/>
                  </a:ext>
                </a:extLst>
              </p14:cNvPr>
              <p14:cNvContentPartPr/>
              <p14:nvPr/>
            </p14:nvContentPartPr>
            <p14:xfrm>
              <a:off x="10670368" y="2266440"/>
              <a:ext cx="597240" cy="564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A580305-4E00-4CAE-84B2-0440963ED9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52368" y="2248440"/>
                <a:ext cx="63288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xmlns="" id="{E062FBE2-CE4B-478B-A8B5-34A8FE39F42E}"/>
                  </a:ext>
                </a:extLst>
              </p14:cNvPr>
              <p14:cNvContentPartPr/>
              <p14:nvPr/>
            </p14:nvContentPartPr>
            <p14:xfrm>
              <a:off x="5948248" y="3286680"/>
              <a:ext cx="1746000" cy="7027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062FBE2-CE4B-478B-A8B5-34A8FE39F4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30248" y="3268680"/>
                <a:ext cx="178164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xmlns="" id="{D580ADAB-A5C0-41AD-BB92-BCBA420756FE}"/>
                  </a:ext>
                </a:extLst>
              </p14:cNvPr>
              <p14:cNvContentPartPr/>
              <p14:nvPr/>
            </p14:nvContentPartPr>
            <p14:xfrm>
              <a:off x="8307688" y="3221880"/>
              <a:ext cx="1175400" cy="4640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580ADAB-A5C0-41AD-BB92-BCBA420756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89688" y="3203880"/>
                <a:ext cx="121104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xmlns="" id="{C6329D5E-BDBF-43CE-9088-C4B4263A215D}"/>
                  </a:ext>
                </a:extLst>
              </p14:cNvPr>
              <p14:cNvContentPartPr/>
              <p14:nvPr/>
            </p14:nvContentPartPr>
            <p14:xfrm>
              <a:off x="9797728" y="3298920"/>
              <a:ext cx="704520" cy="4305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C6329D5E-BDBF-43CE-9088-C4B4263A21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79728" y="3280920"/>
                <a:ext cx="74016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xmlns="" id="{3F1425BE-298E-49D5-8DB8-301AFEA782D4}"/>
                  </a:ext>
                </a:extLst>
              </p14:cNvPr>
              <p14:cNvContentPartPr/>
              <p14:nvPr/>
            </p14:nvContentPartPr>
            <p14:xfrm>
              <a:off x="10860088" y="3172200"/>
              <a:ext cx="584640" cy="6091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F1425BE-298E-49D5-8DB8-301AFEA782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42088" y="3154200"/>
                <a:ext cx="62028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xmlns="" id="{3DBEEA2A-3ACD-49E6-8959-C359597D0EC1}"/>
                  </a:ext>
                </a:extLst>
              </p14:cNvPr>
              <p14:cNvContentPartPr/>
              <p14:nvPr/>
            </p14:nvContentPartPr>
            <p14:xfrm>
              <a:off x="5614528" y="2103720"/>
              <a:ext cx="5013720" cy="8132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DBEEA2A-3ACD-49E6-8959-C359597D0EC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96528" y="2085720"/>
                <a:ext cx="5049360" cy="84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883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138158-47D7-45FB-BC94-0F85A3E6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20" y="805114"/>
            <a:ext cx="9747584" cy="48737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6C6CA05E-F991-4996-ACE1-DE93AC83FF44}"/>
                  </a:ext>
                </a:extLst>
              </p14:cNvPr>
              <p14:cNvContentPartPr/>
              <p14:nvPr/>
            </p14:nvContentPartPr>
            <p14:xfrm>
              <a:off x="4105768" y="1046760"/>
              <a:ext cx="1704240" cy="21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6CA05E-F991-4996-ACE1-DE93AC83FF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0768" y="956760"/>
                <a:ext cx="17938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01A2B182-86BB-407C-8C5B-054A6377711D}"/>
                  </a:ext>
                </a:extLst>
              </p14:cNvPr>
              <p14:cNvContentPartPr/>
              <p14:nvPr/>
            </p14:nvContentPartPr>
            <p14:xfrm>
              <a:off x="9091048" y="5098200"/>
              <a:ext cx="717840" cy="156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A2B182-86BB-407C-8C5B-054A637771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46048" y="5008200"/>
                <a:ext cx="8074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681899F7-5924-4630-93BA-2FB8F646623A}"/>
                  </a:ext>
                </a:extLst>
              </p14:cNvPr>
              <p14:cNvContentPartPr/>
              <p14:nvPr/>
            </p14:nvContentPartPr>
            <p14:xfrm>
              <a:off x="3727768" y="124800"/>
              <a:ext cx="7523280" cy="5664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81899F7-5924-4630-93BA-2FB8F64662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9768" y="106800"/>
                <a:ext cx="7558920" cy="57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4F9C3962-8719-4D64-8A64-2FBACB98F835}"/>
                  </a:ext>
                </a:extLst>
              </p14:cNvPr>
              <p14:cNvContentPartPr/>
              <p14:nvPr/>
            </p14:nvContentPartPr>
            <p14:xfrm>
              <a:off x="10450408" y="18600"/>
              <a:ext cx="1437840" cy="435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F9C3962-8719-4D64-8A64-2FBACB98F8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32408" y="600"/>
                <a:ext cx="14734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33AEBF79-07FB-4FD2-9484-E7E69BBAD5EB}"/>
                  </a:ext>
                </a:extLst>
              </p14:cNvPr>
              <p14:cNvContentPartPr/>
              <p14:nvPr/>
            </p14:nvContentPartPr>
            <p14:xfrm>
              <a:off x="9571648" y="83400"/>
              <a:ext cx="509760" cy="34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AEBF79-07FB-4FD2-9484-E7E69BBAD5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53648" y="65400"/>
                <a:ext cx="5454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xmlns="" id="{75739AF8-9BC4-435F-8743-23E9A7CD58CC}"/>
                  </a:ext>
                </a:extLst>
              </p14:cNvPr>
              <p14:cNvContentPartPr/>
              <p14:nvPr/>
            </p14:nvContentPartPr>
            <p14:xfrm>
              <a:off x="3021088" y="-150600"/>
              <a:ext cx="6240960" cy="694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5739AF8-9BC4-435F-8743-23E9A7CD5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03088" y="-168600"/>
                <a:ext cx="6276600" cy="73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394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A3198D-69D2-4F99-ACCD-C726935C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79" y="2047875"/>
            <a:ext cx="10124073" cy="32460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A8FA3599-E315-439A-B69D-382FEF7CE3AB}"/>
                  </a:ext>
                </a:extLst>
              </p14:cNvPr>
              <p14:cNvContentPartPr/>
              <p14:nvPr/>
            </p14:nvContentPartPr>
            <p14:xfrm>
              <a:off x="8638888" y="71160"/>
              <a:ext cx="2594520" cy="71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8FA3599-E315-439A-B69D-382FEF7CE3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0888" y="53160"/>
                <a:ext cx="263016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31E659CE-6216-477F-875F-3303E7942B87}"/>
                  </a:ext>
                </a:extLst>
              </p14:cNvPr>
              <p14:cNvContentPartPr/>
              <p14:nvPr/>
            </p14:nvContentPartPr>
            <p14:xfrm>
              <a:off x="5941048" y="4991640"/>
              <a:ext cx="1619280" cy="19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1E659CE-6216-477F-875F-3303E7942B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3048" y="4973640"/>
                <a:ext cx="1654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CAECF144-9730-47FC-A56F-92312DFE1C0B}"/>
                  </a:ext>
                </a:extLst>
              </p14:cNvPr>
              <p14:cNvContentPartPr/>
              <p14:nvPr/>
            </p14:nvContentPartPr>
            <p14:xfrm>
              <a:off x="9568768" y="4277040"/>
              <a:ext cx="2147400" cy="1058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AECF144-9730-47FC-A56F-92312DFE1C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50768" y="4259040"/>
                <a:ext cx="2183040" cy="10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3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73E990-DE8D-4748-986E-3214DC9A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31" y="1987968"/>
            <a:ext cx="10133217" cy="11723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AF65F0F8-92EA-4861-8104-B6DB58205932}"/>
                  </a:ext>
                </a:extLst>
              </p14:cNvPr>
              <p14:cNvContentPartPr/>
              <p14:nvPr/>
            </p14:nvContentPartPr>
            <p14:xfrm>
              <a:off x="9191848" y="416040"/>
              <a:ext cx="1266480" cy="602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65F0F8-92EA-4861-8104-B6DB582059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3848" y="398040"/>
                <a:ext cx="130212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AA5543FC-9287-44F9-875E-7203F5D4B7BC}"/>
                  </a:ext>
                </a:extLst>
              </p14:cNvPr>
              <p14:cNvContentPartPr/>
              <p14:nvPr/>
            </p14:nvContentPartPr>
            <p14:xfrm>
              <a:off x="5299888" y="3285240"/>
              <a:ext cx="3465000" cy="127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A5543FC-9287-44F9-875E-7203F5D4B7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1888" y="3267240"/>
                <a:ext cx="3500640" cy="13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1EF455FB-3FAE-4F9C-91BC-E610DFDA0ECF}"/>
                  </a:ext>
                </a:extLst>
              </p14:cNvPr>
              <p14:cNvContentPartPr/>
              <p14:nvPr/>
            </p14:nvContentPartPr>
            <p14:xfrm>
              <a:off x="9602248" y="3537600"/>
              <a:ext cx="1617480" cy="884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EF455FB-3FAE-4F9C-91BC-E610DFDA0E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84248" y="3519600"/>
                <a:ext cx="165312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2CFD03D9-C266-443D-B20D-805F444C970D}"/>
                  </a:ext>
                </a:extLst>
              </p14:cNvPr>
              <p14:cNvContentPartPr/>
              <p14:nvPr/>
            </p14:nvContentPartPr>
            <p14:xfrm>
              <a:off x="4584568" y="3663240"/>
              <a:ext cx="125280" cy="85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CFD03D9-C266-443D-B20D-805F444C97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568" y="3645240"/>
                <a:ext cx="1609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xmlns="" id="{2068B099-348D-4125-8F4D-1B375725B934}"/>
                  </a:ext>
                </a:extLst>
              </p14:cNvPr>
              <p14:cNvContentPartPr/>
              <p14:nvPr/>
            </p14:nvContentPartPr>
            <p14:xfrm>
              <a:off x="1963768" y="3258960"/>
              <a:ext cx="2769480" cy="793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068B099-348D-4125-8F4D-1B375725B93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45768" y="3240960"/>
                <a:ext cx="280512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7AF480BE-5EB6-4FCE-A36D-84FC08A1A775}"/>
                  </a:ext>
                </a:extLst>
              </p14:cNvPr>
              <p14:cNvContentPartPr/>
              <p14:nvPr/>
            </p14:nvContentPartPr>
            <p14:xfrm>
              <a:off x="6384208" y="4882200"/>
              <a:ext cx="4401720" cy="748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AF480BE-5EB6-4FCE-A36D-84FC08A1A7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66208" y="4864200"/>
                <a:ext cx="443736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34CC4DC6-D00B-4856-B5B2-898EF8C02264}"/>
                  </a:ext>
                </a:extLst>
              </p14:cNvPr>
              <p14:cNvContentPartPr/>
              <p14:nvPr/>
            </p14:nvContentPartPr>
            <p14:xfrm>
              <a:off x="5754568" y="5297640"/>
              <a:ext cx="76320" cy="97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4CC4DC6-D00B-4856-B5B2-898EF8C022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36568" y="5279640"/>
                <a:ext cx="111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ED758D3B-629A-420D-B80B-BE9935592BC0}"/>
                  </a:ext>
                </a:extLst>
              </p14:cNvPr>
              <p14:cNvContentPartPr/>
              <p14:nvPr/>
            </p14:nvContentPartPr>
            <p14:xfrm>
              <a:off x="4367848" y="4848360"/>
              <a:ext cx="916200" cy="694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D758D3B-629A-420D-B80B-BE9935592BC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49848" y="4830360"/>
                <a:ext cx="95184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xmlns="" id="{5C77FE8B-08C2-4280-8B5F-BF7B631ADD8E}"/>
                  </a:ext>
                </a:extLst>
              </p14:cNvPr>
              <p14:cNvContentPartPr/>
              <p14:nvPr/>
            </p14:nvContentPartPr>
            <p14:xfrm>
              <a:off x="697288" y="4800840"/>
              <a:ext cx="3360240" cy="804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C77FE8B-08C2-4280-8B5F-BF7B631ADD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9288" y="4782840"/>
                <a:ext cx="339588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50A5CDCB-0A3A-4E2F-8BA9-1A35FC7D0985}"/>
                  </a:ext>
                </a:extLst>
              </p14:cNvPr>
              <p14:cNvContentPartPr/>
              <p14:nvPr/>
            </p14:nvContentPartPr>
            <p14:xfrm>
              <a:off x="8378968" y="5861760"/>
              <a:ext cx="2200680" cy="488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0A5CDCB-0A3A-4E2F-8BA9-1A35FC7D098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60968" y="5843760"/>
                <a:ext cx="2236320" cy="5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743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2C1A6781-BB9E-471D-AA1E-0C6E01833EB0}"/>
                  </a:ext>
                </a:extLst>
              </p14:cNvPr>
              <p14:cNvContentPartPr/>
              <p14:nvPr/>
            </p14:nvContentPartPr>
            <p14:xfrm>
              <a:off x="10123528" y="274560"/>
              <a:ext cx="1379160" cy="71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C1A6781-BB9E-471D-AA1E-0C6E01833E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5528" y="256560"/>
                <a:ext cx="141480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EF4962DB-E076-4DFF-8E39-031F4109E20F}"/>
                  </a:ext>
                </a:extLst>
              </p14:cNvPr>
              <p14:cNvContentPartPr/>
              <p14:nvPr/>
            </p14:nvContentPartPr>
            <p14:xfrm>
              <a:off x="5562688" y="186720"/>
              <a:ext cx="1508760" cy="587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4962DB-E076-4DFF-8E39-031F4109E2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4688" y="168720"/>
                <a:ext cx="15444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90941A13-71CF-47A2-A3DA-757FD83B517A}"/>
                  </a:ext>
                </a:extLst>
              </p14:cNvPr>
              <p14:cNvContentPartPr/>
              <p14:nvPr/>
            </p14:nvContentPartPr>
            <p14:xfrm>
              <a:off x="7412008" y="137400"/>
              <a:ext cx="1722960" cy="822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941A13-71CF-47A2-A3DA-757FD83B51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94008" y="119400"/>
                <a:ext cx="175860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2EC16DBF-DC21-4326-90DA-A3C1293973FF}"/>
                  </a:ext>
                </a:extLst>
              </p14:cNvPr>
              <p14:cNvContentPartPr/>
              <p14:nvPr/>
            </p14:nvContentPartPr>
            <p14:xfrm>
              <a:off x="9718168" y="434400"/>
              <a:ext cx="124920" cy="19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C16DBF-DC21-4326-90DA-A3C1293973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00168" y="416400"/>
                <a:ext cx="1605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057DAA11-17FD-4D6C-BFC5-DC697BCD3558}"/>
                  </a:ext>
                </a:extLst>
              </p14:cNvPr>
              <p14:cNvContentPartPr/>
              <p14:nvPr/>
            </p14:nvContentPartPr>
            <p14:xfrm>
              <a:off x="10479928" y="1592520"/>
              <a:ext cx="780840" cy="453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57DAA11-17FD-4D6C-BFC5-DC697BCD355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61928" y="1574520"/>
                <a:ext cx="81648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9270D2DD-4C21-482B-A544-5DC66276CA69}"/>
                  </a:ext>
                </a:extLst>
              </p14:cNvPr>
              <p14:cNvContentPartPr/>
              <p14:nvPr/>
            </p14:nvContentPartPr>
            <p14:xfrm>
              <a:off x="7740688" y="1503240"/>
              <a:ext cx="1715040" cy="343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270D2DD-4C21-482B-A544-5DC66276CA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22688" y="1485240"/>
                <a:ext cx="17506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70940972-8FFC-4D84-BB64-3DB8E93B2AE1}"/>
                  </a:ext>
                </a:extLst>
              </p14:cNvPr>
              <p14:cNvContentPartPr/>
              <p14:nvPr/>
            </p14:nvContentPartPr>
            <p14:xfrm>
              <a:off x="7148848" y="1693320"/>
              <a:ext cx="294480" cy="272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0940972-8FFC-4D84-BB64-3DB8E93B2A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30848" y="1675320"/>
                <a:ext cx="3301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FDCEB52E-5101-4CB2-B411-36643F28B424}"/>
                  </a:ext>
                </a:extLst>
              </p14:cNvPr>
              <p14:cNvContentPartPr/>
              <p14:nvPr/>
            </p14:nvContentPartPr>
            <p14:xfrm>
              <a:off x="5144008" y="1503600"/>
              <a:ext cx="1706760" cy="337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DCEB52E-5101-4CB2-B411-36643F28B4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26008" y="1485600"/>
                <a:ext cx="17424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xmlns="" id="{2E788D7F-3B87-4E88-8497-F77232F98AD8}"/>
                  </a:ext>
                </a:extLst>
              </p14:cNvPr>
              <p14:cNvContentPartPr/>
              <p14:nvPr/>
            </p14:nvContentPartPr>
            <p14:xfrm>
              <a:off x="530968" y="15720"/>
              <a:ext cx="4707360" cy="1878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E788D7F-3B87-4E88-8497-F77232F98AD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2968" y="-2280"/>
                <a:ext cx="4743000" cy="19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xmlns="" id="{AFBA8080-F8E5-4F0C-9E25-AF84B24A4692}"/>
                  </a:ext>
                </a:extLst>
              </p14:cNvPr>
              <p14:cNvContentPartPr/>
              <p14:nvPr/>
            </p14:nvContentPartPr>
            <p14:xfrm>
              <a:off x="9074488" y="2219280"/>
              <a:ext cx="1112760" cy="441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FBA8080-F8E5-4F0C-9E25-AF84B24A46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56488" y="2201280"/>
                <a:ext cx="11484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xmlns="" id="{91869AAB-F504-458D-95EF-B7635C44C948}"/>
                  </a:ext>
                </a:extLst>
              </p14:cNvPr>
              <p14:cNvContentPartPr/>
              <p14:nvPr/>
            </p14:nvContentPartPr>
            <p14:xfrm>
              <a:off x="10497928" y="2159520"/>
              <a:ext cx="979920" cy="4208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1869AAB-F504-458D-95EF-B7635C44C9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79928" y="2141520"/>
                <a:ext cx="1015560" cy="4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393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44014F-C1BC-46F0-804E-75890D74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02" y="3717758"/>
            <a:ext cx="6057900" cy="2114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528A9D-7BE0-4170-8696-8EFF13983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7" y="315327"/>
            <a:ext cx="6648450" cy="2514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05CCE5AF-6E16-4ABB-9490-AB9C3CAE2264}"/>
                  </a:ext>
                </a:extLst>
              </p14:cNvPr>
              <p14:cNvContentPartPr/>
              <p14:nvPr/>
            </p14:nvContentPartPr>
            <p14:xfrm>
              <a:off x="9763528" y="55320"/>
              <a:ext cx="1807200" cy="58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5CCE5AF-6E16-4ABB-9490-AB9C3CAE22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5528" y="37320"/>
                <a:ext cx="184284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B7234DE0-73AB-4140-A147-8D3ACD2910C2}"/>
                  </a:ext>
                </a:extLst>
              </p14:cNvPr>
              <p14:cNvContentPartPr/>
              <p14:nvPr/>
            </p14:nvContentPartPr>
            <p14:xfrm>
              <a:off x="4612288" y="1872960"/>
              <a:ext cx="2928600" cy="124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234DE0-73AB-4140-A147-8D3ACD2910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4288" y="1854960"/>
                <a:ext cx="29642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E67BF41F-F9AE-4DE4-8B34-ABAC69188FBD}"/>
                  </a:ext>
                </a:extLst>
              </p14:cNvPr>
              <p14:cNvContentPartPr/>
              <p14:nvPr/>
            </p14:nvContentPartPr>
            <p14:xfrm>
              <a:off x="9167368" y="1376880"/>
              <a:ext cx="2357280" cy="753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7BF41F-F9AE-4DE4-8B34-ABAC69188F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49368" y="1358880"/>
                <a:ext cx="239292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2A01D121-7F60-4D42-9B9C-0D7471D1FFBF}"/>
                  </a:ext>
                </a:extLst>
              </p14:cNvPr>
              <p14:cNvContentPartPr/>
              <p14:nvPr/>
            </p14:nvContentPartPr>
            <p14:xfrm>
              <a:off x="8337928" y="3878160"/>
              <a:ext cx="501480" cy="3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A01D121-7F60-4D42-9B9C-0D7471D1FF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92928" y="3788160"/>
                <a:ext cx="5911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DDC9D9E1-2D8E-4C02-A930-265FEC4C864D}"/>
                  </a:ext>
                </a:extLst>
              </p14:cNvPr>
              <p14:cNvContentPartPr/>
              <p14:nvPr/>
            </p14:nvContentPartPr>
            <p14:xfrm>
              <a:off x="9129208" y="3885000"/>
              <a:ext cx="496440" cy="38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DC9D9E1-2D8E-4C02-A930-265FEC4C86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84208" y="3795000"/>
                <a:ext cx="586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3961BBD2-7D96-436F-9FFC-4D111B96771B}"/>
                  </a:ext>
                </a:extLst>
              </p14:cNvPr>
              <p14:cNvContentPartPr/>
              <p14:nvPr/>
            </p14:nvContentPartPr>
            <p14:xfrm>
              <a:off x="8250088" y="3543360"/>
              <a:ext cx="1526040" cy="10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961BBD2-7D96-436F-9FFC-4D111B9677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32088" y="3525360"/>
                <a:ext cx="15616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21618EE0-EA37-4C73-BE99-71BD9231541E}"/>
                  </a:ext>
                </a:extLst>
              </p14:cNvPr>
              <p14:cNvContentPartPr/>
              <p14:nvPr/>
            </p14:nvContentPartPr>
            <p14:xfrm>
              <a:off x="8890888" y="3035760"/>
              <a:ext cx="794880" cy="324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1618EE0-EA37-4C73-BE99-71BD923154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72888" y="3017760"/>
                <a:ext cx="8305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xmlns="" id="{02D4B9B1-E261-4B7E-8CEA-C0CE1A257F86}"/>
                  </a:ext>
                </a:extLst>
              </p14:cNvPr>
              <p14:cNvContentPartPr/>
              <p14:nvPr/>
            </p14:nvContentPartPr>
            <p14:xfrm>
              <a:off x="9986728" y="2932440"/>
              <a:ext cx="1778400" cy="798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2D4B9B1-E261-4B7E-8CEA-C0CE1A257F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68728" y="2914440"/>
                <a:ext cx="181404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2B358AB2-8653-4F12-9F07-C6BD8C46C823}"/>
                  </a:ext>
                </a:extLst>
              </p14:cNvPr>
              <p14:cNvContentPartPr/>
              <p14:nvPr/>
            </p14:nvContentPartPr>
            <p14:xfrm>
              <a:off x="6507328" y="2162400"/>
              <a:ext cx="192600" cy="213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B358AB2-8653-4F12-9F07-C6BD8C46C8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2328" y="2072400"/>
                <a:ext cx="2822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E161F489-6494-49C7-9295-A0882450A2E4}"/>
                  </a:ext>
                </a:extLst>
              </p14:cNvPr>
              <p14:cNvContentPartPr/>
              <p14:nvPr/>
            </p14:nvContentPartPr>
            <p14:xfrm>
              <a:off x="1537888" y="1839840"/>
              <a:ext cx="113400" cy="144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161F489-6494-49C7-9295-A0882450A2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92888" y="1749840"/>
                <a:ext cx="2030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E2DDA49D-E348-4B0F-BFF9-FCE74DDB231A}"/>
                  </a:ext>
                </a:extLst>
              </p14:cNvPr>
              <p14:cNvContentPartPr/>
              <p14:nvPr/>
            </p14:nvContentPartPr>
            <p14:xfrm>
              <a:off x="540328" y="1954680"/>
              <a:ext cx="8003160" cy="2284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2DDA49D-E348-4B0F-BFF9-FCE74DDB231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2328" y="1936680"/>
                <a:ext cx="8038800" cy="23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xmlns="" id="{7538159F-CC4C-4B31-BA15-A95CE1DCC511}"/>
                  </a:ext>
                </a:extLst>
              </p14:cNvPr>
              <p14:cNvContentPartPr/>
              <p14:nvPr/>
            </p14:nvContentPartPr>
            <p14:xfrm>
              <a:off x="166648" y="4147440"/>
              <a:ext cx="5410440" cy="1079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538159F-CC4C-4B31-BA15-A95CE1DCC5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8648" y="4129440"/>
                <a:ext cx="5446080" cy="11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xmlns="" id="{4C4DA251-2E34-4D14-89DD-9BFAAA0CF3D7}"/>
                  </a:ext>
                </a:extLst>
              </p14:cNvPr>
              <p14:cNvContentPartPr/>
              <p14:nvPr/>
            </p14:nvContentPartPr>
            <p14:xfrm>
              <a:off x="7157128" y="2302440"/>
              <a:ext cx="1044000" cy="99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C4DA251-2E34-4D14-89DD-9BFAAA0CF3D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39128" y="2284440"/>
                <a:ext cx="1079640" cy="1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5009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Iman</cp:lastModifiedBy>
  <cp:revision>28</cp:revision>
  <dcterms:created xsi:type="dcterms:W3CDTF">2020-10-28T05:00:37Z</dcterms:created>
  <dcterms:modified xsi:type="dcterms:W3CDTF">2023-06-25T06:14:50Z</dcterms:modified>
</cp:coreProperties>
</file>